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microsoft.com/office/2006/relationships/ui/userCustomization" Target="userCustomization/customUI.xml"/><Relationship Id="rId1" Type="http://schemas.openxmlformats.org/officeDocument/2006/relationships/officeDocument" Target="ppt/presentation.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1" r:id="rId1"/>
  </p:sldMasterIdLst>
  <p:notesMasterIdLst>
    <p:notesMasterId r:id="rId5"/>
  </p:notesMasterIdLst>
  <p:handoutMasterIdLst>
    <p:handoutMasterId r:id="rId6"/>
  </p:handoutMasterIdLst>
  <p:sldIdLst>
    <p:sldId id="560" r:id="rId2"/>
    <p:sldId id="561" r:id="rId3"/>
    <p:sldId id="562" r:id="rId4"/>
  </p:sldIdLst>
  <p:sldSz cx="12192000" cy="6858000"/>
  <p:notesSz cx="6797675" cy="9926638"/>
  <p:embeddedFontLst>
    <p:embeddedFont>
      <p:font typeface="Frutiger LT Com 45 Light" panose="020B0303030504020204" pitchFamily="34" charset="0"/>
      <p:regular r:id="rId7"/>
      <p:bold r:id="rId8"/>
      <p:italic r:id="rId9"/>
      <p:boldItalic r:id="rId10"/>
    </p:embeddedFont>
    <p:embeddedFont>
      <p:font typeface="Frutiger LT Com 55 Roman" panose="020B0503030504020204" pitchFamily="34" charset="0"/>
      <p:regular r:id="rId11"/>
      <p:bold r:id="rId12"/>
      <p:italic r:id="rId13"/>
    </p:embeddedFont>
  </p:embeddedFontLst>
  <p:defaultTextStyle>
    <a:defPPr>
      <a:defRPr lang="de-DE"/>
    </a:defPPr>
    <a:lvl1pPr algn="l" rtl="0" fontAlgn="base">
      <a:spcBef>
        <a:spcPct val="0"/>
      </a:spcBef>
      <a:spcAft>
        <a:spcPct val="40000"/>
      </a:spcAft>
      <a:buFont typeface="Wingdings" pitchFamily="2" charset="2"/>
      <a:defRPr kern="1200">
        <a:solidFill>
          <a:schemeClr val="tx1"/>
        </a:solidFill>
        <a:latin typeface="Frutiger LT Com 55 Roman" pitchFamily="34" charset="0"/>
        <a:ea typeface="+mn-ea"/>
        <a:cs typeface="+mn-cs"/>
      </a:defRPr>
    </a:lvl1pPr>
    <a:lvl2pPr marL="457200" algn="l" rtl="0" fontAlgn="base">
      <a:spcBef>
        <a:spcPct val="0"/>
      </a:spcBef>
      <a:spcAft>
        <a:spcPct val="40000"/>
      </a:spcAft>
      <a:buFont typeface="Wingdings" pitchFamily="2" charset="2"/>
      <a:defRPr kern="1200">
        <a:solidFill>
          <a:schemeClr val="tx1"/>
        </a:solidFill>
        <a:latin typeface="Frutiger LT Com 55 Roman" pitchFamily="34" charset="0"/>
        <a:ea typeface="+mn-ea"/>
        <a:cs typeface="+mn-cs"/>
      </a:defRPr>
    </a:lvl2pPr>
    <a:lvl3pPr marL="914400" algn="l" rtl="0" fontAlgn="base">
      <a:spcBef>
        <a:spcPct val="0"/>
      </a:spcBef>
      <a:spcAft>
        <a:spcPct val="40000"/>
      </a:spcAft>
      <a:buFont typeface="Wingdings" pitchFamily="2" charset="2"/>
      <a:defRPr kern="1200">
        <a:solidFill>
          <a:schemeClr val="tx1"/>
        </a:solidFill>
        <a:latin typeface="Frutiger LT Com 55 Roman" pitchFamily="34" charset="0"/>
        <a:ea typeface="+mn-ea"/>
        <a:cs typeface="+mn-cs"/>
      </a:defRPr>
    </a:lvl3pPr>
    <a:lvl4pPr marL="1371600" algn="l" rtl="0" fontAlgn="base">
      <a:spcBef>
        <a:spcPct val="0"/>
      </a:spcBef>
      <a:spcAft>
        <a:spcPct val="40000"/>
      </a:spcAft>
      <a:buFont typeface="Wingdings" pitchFamily="2" charset="2"/>
      <a:defRPr kern="1200">
        <a:solidFill>
          <a:schemeClr val="tx1"/>
        </a:solidFill>
        <a:latin typeface="Frutiger LT Com 55 Roman" pitchFamily="34" charset="0"/>
        <a:ea typeface="+mn-ea"/>
        <a:cs typeface="+mn-cs"/>
      </a:defRPr>
    </a:lvl4pPr>
    <a:lvl5pPr marL="1828800" algn="l" rtl="0" fontAlgn="base">
      <a:spcBef>
        <a:spcPct val="0"/>
      </a:spcBef>
      <a:spcAft>
        <a:spcPct val="40000"/>
      </a:spcAft>
      <a:buFont typeface="Wingdings" pitchFamily="2" charset="2"/>
      <a:defRPr kern="1200">
        <a:solidFill>
          <a:schemeClr val="tx1"/>
        </a:solidFill>
        <a:latin typeface="Frutiger LT Com 55 Roman" pitchFamily="34" charset="0"/>
        <a:ea typeface="+mn-ea"/>
        <a:cs typeface="+mn-cs"/>
      </a:defRPr>
    </a:lvl5pPr>
    <a:lvl6pPr marL="2286000" algn="l" defTabSz="914400" rtl="0" eaLnBrk="1" latinLnBrk="0" hangingPunct="1">
      <a:defRPr kern="1200">
        <a:solidFill>
          <a:schemeClr val="tx1"/>
        </a:solidFill>
        <a:latin typeface="Frutiger LT Com 55 Roman" pitchFamily="34" charset="0"/>
        <a:ea typeface="+mn-ea"/>
        <a:cs typeface="+mn-cs"/>
      </a:defRPr>
    </a:lvl6pPr>
    <a:lvl7pPr marL="2743200" algn="l" defTabSz="914400" rtl="0" eaLnBrk="1" latinLnBrk="0" hangingPunct="1">
      <a:defRPr kern="1200">
        <a:solidFill>
          <a:schemeClr val="tx1"/>
        </a:solidFill>
        <a:latin typeface="Frutiger LT Com 55 Roman" pitchFamily="34" charset="0"/>
        <a:ea typeface="+mn-ea"/>
        <a:cs typeface="+mn-cs"/>
      </a:defRPr>
    </a:lvl7pPr>
    <a:lvl8pPr marL="3200400" algn="l" defTabSz="914400" rtl="0" eaLnBrk="1" latinLnBrk="0" hangingPunct="1">
      <a:defRPr kern="1200">
        <a:solidFill>
          <a:schemeClr val="tx1"/>
        </a:solidFill>
        <a:latin typeface="Frutiger LT Com 55 Roman" pitchFamily="34" charset="0"/>
        <a:ea typeface="+mn-ea"/>
        <a:cs typeface="+mn-cs"/>
      </a:defRPr>
    </a:lvl8pPr>
    <a:lvl9pPr marL="3657600" algn="l" defTabSz="914400" rtl="0" eaLnBrk="1" latinLnBrk="0" hangingPunct="1">
      <a:defRPr kern="1200">
        <a:solidFill>
          <a:schemeClr val="tx1"/>
        </a:solidFill>
        <a:latin typeface="Frutiger LT Com 55 Roman" pitchFamily="34" charset="0"/>
        <a:ea typeface="+mn-ea"/>
        <a:cs typeface="+mn-cs"/>
      </a:defRPr>
    </a:lvl9pPr>
  </p:defaultTextStyle>
  <p:extLst>
    <p:ext uri="{EFAFB233-063F-42B5-8137-9DF3F51BA10A}">
      <p15:sldGuideLst xmlns:p15="http://schemas.microsoft.com/office/powerpoint/2012/main">
        <p15:guide id="1" orient="horz" pos="3793" userDrawn="1">
          <p15:clr>
            <a:srgbClr val="A4A3A4"/>
          </p15:clr>
        </p15:guide>
        <p15:guide id="2" orient="horz" pos="255" userDrawn="1">
          <p15:clr>
            <a:srgbClr val="A4A3A4"/>
          </p15:clr>
        </p15:guide>
        <p15:guide id="3" orient="horz" pos="1706" userDrawn="1">
          <p15:clr>
            <a:srgbClr val="A4A3A4"/>
          </p15:clr>
        </p15:guide>
        <p15:guide id="4" pos="7288" userDrawn="1">
          <p15:clr>
            <a:srgbClr val="A4A3A4"/>
          </p15:clr>
        </p15:guide>
        <p15:guide id="5" pos="393" userDrawn="1">
          <p15:clr>
            <a:srgbClr val="A4A3A4"/>
          </p15:clr>
        </p15:guide>
      </p15:sldGuideLst>
    </p:ext>
    <p:ext uri="{2D200454-40CA-4A62-9FC3-DE9A4176ACB9}">
      <p15:notesGuideLst xmlns:p15="http://schemas.microsoft.com/office/powerpoint/2012/main">
        <p15:guide id="1" orient="horz" pos="388" userDrawn="1">
          <p15:clr>
            <a:srgbClr val="A4A3A4"/>
          </p15:clr>
        </p15:guide>
        <p15:guide id="2" orient="horz" pos="5865" userDrawn="1">
          <p15:clr>
            <a:srgbClr val="A4A3A4"/>
          </p15:clr>
        </p15:guide>
        <p15:guide id="3" orient="horz" pos="2214" userDrawn="1">
          <p15:clr>
            <a:srgbClr val="A4A3A4"/>
          </p15:clr>
        </p15:guide>
        <p15:guide id="4" orient="horz" pos="2077" userDrawn="1">
          <p15:clr>
            <a:srgbClr val="A4A3A4"/>
          </p15:clr>
        </p15:guide>
        <p15:guide id="5" pos="309" userDrawn="1">
          <p15:clr>
            <a:srgbClr val="A4A3A4"/>
          </p15:clr>
        </p15:guide>
        <p15:guide id="6" pos="397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BFAC"/>
    <a:srgbClr val="FFC000"/>
    <a:srgbClr val="7B8585"/>
    <a:srgbClr val="404040"/>
    <a:srgbClr val="A8AFAF"/>
    <a:srgbClr val="BC8F00"/>
    <a:srgbClr val="EEEFEF"/>
    <a:srgbClr val="179C7D"/>
    <a:srgbClr val="D4E6F4"/>
    <a:srgbClr val="A2D7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Helle Formatvorlage 1 - Akz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B1032C-EA38-4F05-BA0D-38AFFFC7BED3}" styleName="Helle Formatvorlage 3 - Akz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A488322-F2BA-4B5B-9748-0D474271808F}" styleName="Mittlere Formatvorlage 3 - Akz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83" autoAdjust="0"/>
    <p:restoredTop sz="97498" autoAdjust="0"/>
  </p:normalViewPr>
  <p:slideViewPr>
    <p:cSldViewPr showGuides="1">
      <p:cViewPr varScale="1">
        <p:scale>
          <a:sx n="127" d="100"/>
          <a:sy n="127" d="100"/>
        </p:scale>
        <p:origin x="234" y="132"/>
      </p:cViewPr>
      <p:guideLst>
        <p:guide orient="horz" pos="3793"/>
        <p:guide orient="horz" pos="255"/>
        <p:guide orient="horz" pos="1706"/>
        <p:guide pos="7288"/>
        <p:guide pos="393"/>
      </p:guideLst>
    </p:cSldViewPr>
  </p:slideViewPr>
  <p:outlineViewPr>
    <p:cViewPr>
      <p:scale>
        <a:sx n="33" d="100"/>
        <a:sy n="33" d="100"/>
      </p:scale>
      <p:origin x="0" y="-51870"/>
    </p:cViewPr>
  </p:outlineViewPr>
  <p:notesTextViewPr>
    <p:cViewPr>
      <p:scale>
        <a:sx n="100" d="100"/>
        <a:sy n="100" d="100"/>
      </p:scale>
      <p:origin x="0" y="0"/>
    </p:cViewPr>
  </p:notesTextViewPr>
  <p:sorterViewPr>
    <p:cViewPr>
      <p:scale>
        <a:sx n="75" d="100"/>
        <a:sy n="75" d="100"/>
      </p:scale>
      <p:origin x="0" y="0"/>
    </p:cViewPr>
  </p:sorterViewPr>
  <p:notesViewPr>
    <p:cSldViewPr>
      <p:cViewPr>
        <p:scale>
          <a:sx n="82" d="100"/>
          <a:sy n="82" d="100"/>
        </p:scale>
        <p:origin x="3030" y="462"/>
      </p:cViewPr>
      <p:guideLst>
        <p:guide orient="horz" pos="388"/>
        <p:guide orient="horz" pos="5865"/>
        <p:guide orient="horz" pos="2214"/>
        <p:guide orient="horz" pos="2077"/>
        <p:guide pos="309"/>
        <p:guide pos="397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font" Target="fonts/font5.fntdata"/><Relationship Id="rId5" Type="http://schemas.openxmlformats.org/officeDocument/2006/relationships/notesMaster" Target="notesMasters/notesMaster1.xml"/><Relationship Id="rId15" Type="http://schemas.openxmlformats.org/officeDocument/2006/relationships/viewProps" Target="viewProp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125" cy="496652"/>
          </a:xfrm>
          <a:prstGeom prst="rect">
            <a:avLst/>
          </a:prstGeom>
        </p:spPr>
        <p:txBody>
          <a:bodyPr vert="horz" lIns="92126" tIns="46063" rIns="92126" bIns="46063" rtlCol="0"/>
          <a:lstStyle>
            <a:lvl1pPr algn="l">
              <a:defRPr sz="1200"/>
            </a:lvl1pPr>
          </a:lstStyle>
          <a:p>
            <a:endParaRPr lang="de-DE"/>
          </a:p>
        </p:txBody>
      </p:sp>
      <p:sp>
        <p:nvSpPr>
          <p:cNvPr id="3" name="Datumsplatzhalter 2"/>
          <p:cNvSpPr>
            <a:spLocks noGrp="1"/>
          </p:cNvSpPr>
          <p:nvPr>
            <p:ph type="dt" sz="quarter" idx="1"/>
          </p:nvPr>
        </p:nvSpPr>
        <p:spPr>
          <a:xfrm>
            <a:off x="3850947" y="0"/>
            <a:ext cx="2945125" cy="496652"/>
          </a:xfrm>
          <a:prstGeom prst="rect">
            <a:avLst/>
          </a:prstGeom>
        </p:spPr>
        <p:txBody>
          <a:bodyPr vert="horz" lIns="92126" tIns="46063" rIns="92126" bIns="46063" rtlCol="0"/>
          <a:lstStyle>
            <a:lvl1pPr algn="r">
              <a:defRPr sz="1200"/>
            </a:lvl1pPr>
          </a:lstStyle>
          <a:p>
            <a:fld id="{712E56AE-624E-49E0-8ED0-94A91F974A6E}" type="datetimeFigureOut">
              <a:rPr lang="de-DE" smtClean="0"/>
              <a:t>23.09.2015</a:t>
            </a:fld>
            <a:endParaRPr lang="de-DE"/>
          </a:p>
        </p:txBody>
      </p:sp>
      <p:sp>
        <p:nvSpPr>
          <p:cNvPr id="4" name="Fußzeilenplatzhalter 3"/>
          <p:cNvSpPr>
            <a:spLocks noGrp="1"/>
          </p:cNvSpPr>
          <p:nvPr>
            <p:ph type="ftr" sz="quarter" idx="2"/>
          </p:nvPr>
        </p:nvSpPr>
        <p:spPr>
          <a:xfrm>
            <a:off x="0" y="9428390"/>
            <a:ext cx="2945125" cy="496652"/>
          </a:xfrm>
          <a:prstGeom prst="rect">
            <a:avLst/>
          </a:prstGeom>
        </p:spPr>
        <p:txBody>
          <a:bodyPr vert="horz" lIns="92126" tIns="46063" rIns="92126" bIns="46063" rtlCol="0" anchor="b"/>
          <a:lstStyle>
            <a:lvl1pPr algn="l">
              <a:defRPr sz="1200"/>
            </a:lvl1pPr>
          </a:lstStyle>
          <a:p>
            <a:endParaRPr lang="de-DE"/>
          </a:p>
        </p:txBody>
      </p:sp>
      <p:sp>
        <p:nvSpPr>
          <p:cNvPr id="5" name="Foliennummernplatzhalter 4"/>
          <p:cNvSpPr>
            <a:spLocks noGrp="1"/>
          </p:cNvSpPr>
          <p:nvPr>
            <p:ph type="sldNum" sz="quarter" idx="3"/>
          </p:nvPr>
        </p:nvSpPr>
        <p:spPr>
          <a:xfrm>
            <a:off x="3850947" y="9428390"/>
            <a:ext cx="2945125" cy="496652"/>
          </a:xfrm>
          <a:prstGeom prst="rect">
            <a:avLst/>
          </a:prstGeom>
        </p:spPr>
        <p:txBody>
          <a:bodyPr vert="horz" lIns="92126" tIns="46063" rIns="92126" bIns="46063" rtlCol="0" anchor="b"/>
          <a:lstStyle>
            <a:lvl1pPr algn="r">
              <a:defRPr sz="1200"/>
            </a:lvl1pPr>
          </a:lstStyle>
          <a:p>
            <a:fld id="{80BC5AC0-20DA-4069-B102-9653FA907D55}" type="slidenum">
              <a:rPr lang="de-DE" smtClean="0"/>
              <a:t>‹Nr.›</a:t>
            </a:fld>
            <a:endParaRPr lang="de-DE"/>
          </a:p>
        </p:txBody>
      </p:sp>
    </p:spTree>
    <p:extLst>
      <p:ext uri="{BB962C8B-B14F-4D97-AF65-F5344CB8AC3E}">
        <p14:creationId xmlns:p14="http://schemas.microsoft.com/office/powerpoint/2010/main" val="23147790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90586" y="0"/>
            <a:ext cx="3635485" cy="496652"/>
          </a:xfrm>
          <a:prstGeom prst="rect">
            <a:avLst/>
          </a:prstGeom>
        </p:spPr>
        <p:txBody>
          <a:bodyPr vert="horz" lIns="0" tIns="90675" rIns="92126" bIns="46063" rtlCol="0"/>
          <a:lstStyle>
            <a:lvl1pPr algn="l">
              <a:defRPr sz="1200">
                <a:latin typeface="Frutiger LT Com 55 Roman" pitchFamily="34" charset="0"/>
              </a:defRPr>
            </a:lvl1pPr>
          </a:lstStyle>
          <a:p>
            <a:endParaRPr lang="de-DE" dirty="0"/>
          </a:p>
        </p:txBody>
      </p:sp>
      <p:sp>
        <p:nvSpPr>
          <p:cNvPr id="3" name="Datumsplatzhalter 2"/>
          <p:cNvSpPr>
            <a:spLocks noGrp="1"/>
          </p:cNvSpPr>
          <p:nvPr>
            <p:ph type="dt" idx="1"/>
          </p:nvPr>
        </p:nvSpPr>
        <p:spPr>
          <a:xfrm>
            <a:off x="4853304" y="0"/>
            <a:ext cx="1453784" cy="496652"/>
          </a:xfrm>
          <a:prstGeom prst="rect">
            <a:avLst/>
          </a:prstGeom>
        </p:spPr>
        <p:txBody>
          <a:bodyPr vert="horz" lIns="92126" tIns="90675" rIns="0" bIns="46063" rtlCol="0"/>
          <a:lstStyle>
            <a:lvl1pPr algn="r">
              <a:defRPr sz="1200">
                <a:latin typeface="Frutiger LT Com 55 Roman" pitchFamily="34" charset="0"/>
              </a:defRPr>
            </a:lvl1pPr>
          </a:lstStyle>
          <a:p>
            <a:fld id="{D64C5CA1-81F4-43E1-8D15-34184FE6F392}" type="datetimeFigureOut">
              <a:rPr lang="de-DE" smtClean="0"/>
              <a:pPr/>
              <a:t>23.09.2015</a:t>
            </a:fld>
            <a:endParaRPr lang="de-DE" dirty="0"/>
          </a:p>
        </p:txBody>
      </p:sp>
      <p:sp>
        <p:nvSpPr>
          <p:cNvPr id="4" name="Folienbildplatzhalter 3"/>
          <p:cNvSpPr>
            <a:spLocks noGrp="1" noRot="1" noChangeAspect="1"/>
          </p:cNvSpPr>
          <p:nvPr>
            <p:ph type="sldImg" idx="2"/>
          </p:nvPr>
        </p:nvSpPr>
        <p:spPr>
          <a:xfrm>
            <a:off x="-98425" y="615950"/>
            <a:ext cx="4765675" cy="2681288"/>
          </a:xfrm>
          <a:prstGeom prst="rect">
            <a:avLst/>
          </a:prstGeom>
          <a:noFill/>
          <a:ln w="12700">
            <a:solidFill>
              <a:prstClr val="black"/>
            </a:solidFill>
          </a:ln>
        </p:spPr>
        <p:txBody>
          <a:bodyPr vert="horz" lIns="92126" tIns="46063" rIns="92126" bIns="46063" rtlCol="0" anchor="ctr"/>
          <a:lstStyle/>
          <a:p>
            <a:endParaRPr lang="de-DE" dirty="0"/>
          </a:p>
        </p:txBody>
      </p:sp>
      <p:sp>
        <p:nvSpPr>
          <p:cNvPr id="5" name="Notizenplatzhalter 4"/>
          <p:cNvSpPr>
            <a:spLocks noGrp="1"/>
          </p:cNvSpPr>
          <p:nvPr>
            <p:ph type="body" sz="quarter" idx="3"/>
          </p:nvPr>
        </p:nvSpPr>
        <p:spPr>
          <a:xfrm>
            <a:off x="490587" y="3514886"/>
            <a:ext cx="5816502" cy="5794751"/>
          </a:xfrm>
          <a:prstGeom prst="rect">
            <a:avLst/>
          </a:prstGeom>
        </p:spPr>
        <p:txBody>
          <a:bodyPr vert="horz" lIns="0" tIns="0" rIns="0" bIns="0" rtlCol="0"/>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ußzeilenplatzhalter 5"/>
          <p:cNvSpPr>
            <a:spLocks noGrp="1"/>
          </p:cNvSpPr>
          <p:nvPr>
            <p:ph type="ftr" sz="quarter" idx="4"/>
          </p:nvPr>
        </p:nvSpPr>
        <p:spPr>
          <a:xfrm>
            <a:off x="490586" y="9428390"/>
            <a:ext cx="3635485" cy="496652"/>
          </a:xfrm>
          <a:prstGeom prst="rect">
            <a:avLst/>
          </a:prstGeom>
        </p:spPr>
        <p:txBody>
          <a:bodyPr vert="horz" lIns="0" tIns="46063" rIns="92126" bIns="181350" rtlCol="0" anchor="b"/>
          <a:lstStyle>
            <a:lvl1pPr algn="l">
              <a:defRPr sz="1200">
                <a:latin typeface="Frutiger LT Com 55 Roman" pitchFamily="34" charset="0"/>
              </a:defRPr>
            </a:lvl1pPr>
          </a:lstStyle>
          <a:p>
            <a:endParaRPr lang="de-DE" dirty="0"/>
          </a:p>
        </p:txBody>
      </p:sp>
      <p:sp>
        <p:nvSpPr>
          <p:cNvPr id="7" name="Foliennummernplatzhalter 6"/>
          <p:cNvSpPr>
            <a:spLocks noGrp="1"/>
          </p:cNvSpPr>
          <p:nvPr>
            <p:ph type="sldNum" sz="quarter" idx="5"/>
          </p:nvPr>
        </p:nvSpPr>
        <p:spPr>
          <a:xfrm>
            <a:off x="4853303" y="9428390"/>
            <a:ext cx="1453784" cy="496652"/>
          </a:xfrm>
          <a:prstGeom prst="rect">
            <a:avLst/>
          </a:prstGeom>
        </p:spPr>
        <p:txBody>
          <a:bodyPr vert="horz" lIns="92126" tIns="46063" rIns="0" bIns="181350" rtlCol="0" anchor="b"/>
          <a:lstStyle>
            <a:lvl1pPr algn="r">
              <a:defRPr sz="1200">
                <a:latin typeface="Frutiger LT Com 55 Roman" pitchFamily="34" charset="0"/>
              </a:defRPr>
            </a:lvl1pPr>
          </a:lstStyle>
          <a:p>
            <a:fld id="{6F118F77-BF2E-4843-AA6C-ED9ACCB38B45}" type="slidenum">
              <a:rPr lang="de-DE" smtClean="0"/>
              <a:pPr/>
              <a:t>‹Nr.›</a:t>
            </a:fld>
            <a:endParaRPr lang="de-DE" dirty="0"/>
          </a:p>
        </p:txBody>
      </p:sp>
    </p:spTree>
    <p:extLst>
      <p:ext uri="{BB962C8B-B14F-4D97-AF65-F5344CB8AC3E}">
        <p14:creationId xmlns:p14="http://schemas.microsoft.com/office/powerpoint/2010/main" val="152435395"/>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Clr>
        <a:srgbClr val="179C7D"/>
      </a:buClr>
      <a:buFont typeface="Wingdings" pitchFamily="2" charset="2"/>
      <a:buChar char="n"/>
      <a:defRPr sz="1200" kern="1200">
        <a:solidFill>
          <a:schemeClr val="tx1"/>
        </a:solidFill>
        <a:latin typeface="Frutiger LT Com 55 Roman" pitchFamily="34" charset="0"/>
        <a:ea typeface="+mn-ea"/>
        <a:cs typeface="+mn-cs"/>
      </a:defRPr>
    </a:lvl1pPr>
    <a:lvl2pPr marL="360363" indent="-184150" algn="l" defTabSz="914400" rtl="0" eaLnBrk="1" latinLnBrk="0" hangingPunct="1">
      <a:buClr>
        <a:schemeClr val="bg2"/>
      </a:buClr>
      <a:buFont typeface="Wingdings" pitchFamily="2" charset="2"/>
      <a:buChar char="n"/>
      <a:defRPr sz="1200" kern="1200">
        <a:solidFill>
          <a:schemeClr val="tx1"/>
        </a:solidFill>
        <a:latin typeface="Frutiger LT Com 55 Roman" pitchFamily="34" charset="0"/>
        <a:ea typeface="+mn-ea"/>
        <a:cs typeface="+mn-cs"/>
      </a:defRPr>
    </a:lvl2pPr>
    <a:lvl3pPr marL="536575" indent="-176213" algn="l" defTabSz="914400" rtl="0" eaLnBrk="1" latinLnBrk="0" hangingPunct="1">
      <a:buClr>
        <a:schemeClr val="bg2"/>
      </a:buClr>
      <a:buFont typeface="Wingdings" pitchFamily="2" charset="2"/>
      <a:buChar char="n"/>
      <a:defRPr sz="1200" kern="1200">
        <a:solidFill>
          <a:schemeClr val="tx1"/>
        </a:solidFill>
        <a:latin typeface="Frutiger LT Com 55 Roman" pitchFamily="34" charset="0"/>
        <a:ea typeface="+mn-ea"/>
        <a:cs typeface="+mn-cs"/>
      </a:defRPr>
    </a:lvl3pPr>
    <a:lvl4pPr marL="715963" indent="-174625" algn="l" defTabSz="914400" rtl="0" eaLnBrk="1" latinLnBrk="0" hangingPunct="1">
      <a:buClr>
        <a:schemeClr val="bg2"/>
      </a:buClr>
      <a:buFont typeface="Wingdings" pitchFamily="2" charset="2"/>
      <a:buChar char="n"/>
      <a:defRPr sz="1200" kern="1200">
        <a:solidFill>
          <a:schemeClr val="tx1"/>
        </a:solidFill>
        <a:latin typeface="Frutiger LT Com 55 Roman" pitchFamily="34" charset="0"/>
        <a:ea typeface="+mn-ea"/>
        <a:cs typeface="+mn-cs"/>
      </a:defRPr>
    </a:lvl4pPr>
    <a:lvl5pPr marL="896938" indent="-180975" algn="l" defTabSz="914400" rtl="0" eaLnBrk="1" latinLnBrk="0" hangingPunct="1">
      <a:buClr>
        <a:schemeClr val="bg2"/>
      </a:buClr>
      <a:buFont typeface="Wingdings" pitchFamily="2" charset="2"/>
      <a:buChar char="n"/>
      <a:defRPr sz="1200" kern="1200">
        <a:solidFill>
          <a:schemeClr val="tx1"/>
        </a:solidFill>
        <a:latin typeface="Frutiger LT Com 55 Roman"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Myers-Briggs Typenindikator</a:t>
            </a:r>
          </a:p>
          <a:p>
            <a:pPr lvl="1"/>
            <a:r>
              <a:rPr lang="de-DE" dirty="0" smtClean="0"/>
              <a:t>Deutsch: https://de.wikipedia.org/wiki/Myers-Briggs_Typenindikator</a:t>
            </a:r>
          </a:p>
          <a:p>
            <a:pPr lvl="1"/>
            <a:r>
              <a:rPr lang="de-DE" dirty="0" smtClean="0"/>
              <a:t>English: https://en.wikipedia.org/wiki/Myers%E2%80%93Briggs_Type_Indicator</a:t>
            </a:r>
          </a:p>
        </p:txBody>
      </p:sp>
      <p:sp>
        <p:nvSpPr>
          <p:cNvPr id="4" name="Foliennummernplatzhalter 3"/>
          <p:cNvSpPr>
            <a:spLocks noGrp="1"/>
          </p:cNvSpPr>
          <p:nvPr>
            <p:ph type="sldNum" sz="quarter" idx="10"/>
          </p:nvPr>
        </p:nvSpPr>
        <p:spPr/>
        <p:txBody>
          <a:bodyPr/>
          <a:lstStyle/>
          <a:p>
            <a:fld id="{6F118F77-BF2E-4843-AA6C-ED9ACCB38B45}" type="slidenum">
              <a:rPr lang="de-DE" smtClean="0"/>
              <a:pPr/>
              <a:t>1</a:t>
            </a:fld>
            <a:endParaRPr lang="de-DE" dirty="0"/>
          </a:p>
        </p:txBody>
      </p:sp>
    </p:spTree>
    <p:extLst>
      <p:ext uri="{BB962C8B-B14F-4D97-AF65-F5344CB8AC3E}">
        <p14:creationId xmlns:p14="http://schemas.microsoft.com/office/powerpoint/2010/main" val="3455626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Myers-Briggs Typenindikator</a:t>
            </a:r>
          </a:p>
          <a:p>
            <a:pPr lvl="1"/>
            <a:r>
              <a:rPr lang="de-DE" dirty="0" smtClean="0"/>
              <a:t>Deutsch: https://de.wikipedia.org/wiki/Myers-Briggs_Typenindikator</a:t>
            </a:r>
          </a:p>
          <a:p>
            <a:pPr lvl="1"/>
            <a:r>
              <a:rPr lang="de-DE" dirty="0" smtClean="0"/>
              <a:t>English: https://en.wikipedia.org/wiki/Myers%E2%80%93Briggs_Type_Indicator</a:t>
            </a:r>
          </a:p>
        </p:txBody>
      </p:sp>
      <p:sp>
        <p:nvSpPr>
          <p:cNvPr id="4" name="Foliennummernplatzhalter 3"/>
          <p:cNvSpPr>
            <a:spLocks noGrp="1"/>
          </p:cNvSpPr>
          <p:nvPr>
            <p:ph type="sldNum" sz="quarter" idx="10"/>
          </p:nvPr>
        </p:nvSpPr>
        <p:spPr/>
        <p:txBody>
          <a:bodyPr/>
          <a:lstStyle/>
          <a:p>
            <a:fld id="{6F118F77-BF2E-4843-AA6C-ED9ACCB38B45}" type="slidenum">
              <a:rPr lang="de-DE" smtClean="0"/>
              <a:pPr/>
              <a:t>2</a:t>
            </a:fld>
            <a:endParaRPr lang="de-DE" dirty="0"/>
          </a:p>
        </p:txBody>
      </p:sp>
    </p:spTree>
    <p:extLst>
      <p:ext uri="{BB962C8B-B14F-4D97-AF65-F5344CB8AC3E}">
        <p14:creationId xmlns:p14="http://schemas.microsoft.com/office/powerpoint/2010/main" val="1612107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Myers-Briggs Typenindikator</a:t>
            </a:r>
          </a:p>
          <a:p>
            <a:pPr lvl="1"/>
            <a:r>
              <a:rPr lang="de-DE" dirty="0" smtClean="0"/>
              <a:t>Deutsch: https://de.wikipedia.org/wiki/Myers-Briggs_Typenindikator</a:t>
            </a:r>
          </a:p>
          <a:p>
            <a:pPr lvl="1"/>
            <a:r>
              <a:rPr lang="de-DE" dirty="0" smtClean="0"/>
              <a:t>English: https://en.wikipedia.org/wiki/Myers%E2%80%93Briggs_Type_Indicator</a:t>
            </a:r>
          </a:p>
        </p:txBody>
      </p:sp>
      <p:sp>
        <p:nvSpPr>
          <p:cNvPr id="4" name="Foliennummernplatzhalter 3"/>
          <p:cNvSpPr>
            <a:spLocks noGrp="1"/>
          </p:cNvSpPr>
          <p:nvPr>
            <p:ph type="sldNum" sz="quarter" idx="10"/>
          </p:nvPr>
        </p:nvSpPr>
        <p:spPr/>
        <p:txBody>
          <a:bodyPr/>
          <a:lstStyle/>
          <a:p>
            <a:fld id="{6F118F77-BF2E-4843-AA6C-ED9ACCB38B45}" type="slidenum">
              <a:rPr lang="de-DE" smtClean="0"/>
              <a:pPr/>
              <a:t>3</a:t>
            </a:fld>
            <a:endParaRPr lang="de-DE" dirty="0"/>
          </a:p>
        </p:txBody>
      </p:sp>
    </p:spTree>
    <p:extLst>
      <p:ext uri="{BB962C8B-B14F-4D97-AF65-F5344CB8AC3E}">
        <p14:creationId xmlns:p14="http://schemas.microsoft.com/office/powerpoint/2010/main" val="3398067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mit Bild">
    <p:spTree>
      <p:nvGrpSpPr>
        <p:cNvPr id="1" name=""/>
        <p:cNvGrpSpPr/>
        <p:nvPr/>
      </p:nvGrpSpPr>
      <p:grpSpPr>
        <a:xfrm>
          <a:off x="0" y="0"/>
          <a:ext cx="0" cy="0"/>
          <a:chOff x="0" y="0"/>
          <a:chExt cx="0" cy="0"/>
        </a:xfrm>
      </p:grpSpPr>
      <p:sp>
        <p:nvSpPr>
          <p:cNvPr id="3" name="Rectangle 3"/>
          <p:cNvSpPr>
            <a:spLocks noGrp="1" noChangeArrowheads="1"/>
          </p:cNvSpPr>
          <p:nvPr>
            <p:ph type="subTitle" idx="1"/>
          </p:nvPr>
        </p:nvSpPr>
        <p:spPr>
          <a:xfrm>
            <a:off x="622300" y="1773238"/>
            <a:ext cx="10944000" cy="647622"/>
          </a:xfrm>
        </p:spPr>
        <p:txBody>
          <a:bodyPr/>
          <a:lstStyle>
            <a:lvl1pPr marL="0" indent="0">
              <a:buNone/>
              <a:defRPr/>
            </a:lvl1pPr>
          </a:lstStyle>
          <a:p>
            <a:pPr lvl="0"/>
            <a:r>
              <a:rPr lang="en-US" noProof="0" smtClean="0"/>
              <a:t>Click to edit Master subtitle style</a:t>
            </a:r>
            <a:endParaRPr lang="de-DE" noProof="0" dirty="0" smtClean="0"/>
          </a:p>
        </p:txBody>
      </p:sp>
      <p:sp>
        <p:nvSpPr>
          <p:cNvPr id="4" name="Line 13"/>
          <p:cNvSpPr>
            <a:spLocks noChangeShapeType="1"/>
          </p:cNvSpPr>
          <p:nvPr userDrawn="1"/>
        </p:nvSpPr>
        <p:spPr bwMode="auto">
          <a:xfrm>
            <a:off x="622300" y="2492870"/>
            <a:ext cx="109440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5" name="Bildplatzhalter 2"/>
          <p:cNvSpPr>
            <a:spLocks noGrp="1"/>
          </p:cNvSpPr>
          <p:nvPr>
            <p:ph type="pic" sz="quarter" idx="10"/>
          </p:nvPr>
        </p:nvSpPr>
        <p:spPr>
          <a:xfrm>
            <a:off x="625700" y="2636890"/>
            <a:ext cx="10944000" cy="3384470"/>
          </a:xfrm>
        </p:spPr>
        <p:txBody>
          <a:bodyPr anchor="ctr" anchorCtr="0"/>
          <a:lstStyle>
            <a:lvl1pPr marL="0" indent="0" algn="ctr">
              <a:buNone/>
              <a:defRPr/>
            </a:lvl1pPr>
          </a:lstStyle>
          <a:p>
            <a:r>
              <a:rPr lang="en-US" smtClean="0"/>
              <a:t>Click icon to add picture</a:t>
            </a:r>
            <a:endParaRPr lang="de-DE" dirty="0"/>
          </a:p>
        </p:txBody>
      </p:sp>
      <p:sp>
        <p:nvSpPr>
          <p:cNvPr id="6" name="Line 12"/>
          <p:cNvSpPr>
            <a:spLocks noChangeShapeType="1"/>
          </p:cNvSpPr>
          <p:nvPr userDrawn="1"/>
        </p:nvSpPr>
        <p:spPr bwMode="auto">
          <a:xfrm flipV="1">
            <a:off x="622300" y="404813"/>
            <a:ext cx="10944000"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7" name="Rectangle 2"/>
          <p:cNvSpPr>
            <a:spLocks noGrp="1" noChangeArrowheads="1"/>
          </p:cNvSpPr>
          <p:nvPr>
            <p:ph type="ctrTitle"/>
          </p:nvPr>
        </p:nvSpPr>
        <p:spPr>
          <a:xfrm>
            <a:off x="622300" y="476823"/>
            <a:ext cx="10944000" cy="1008140"/>
          </a:xfrm>
          <a:noFill/>
        </p:spPr>
        <p:txBody>
          <a:bodyPr/>
          <a:lstStyle>
            <a:lvl1pPr marL="0" indent="0">
              <a:defRPr sz="3200" cap="all" baseline="0"/>
            </a:lvl1pPr>
          </a:lstStyle>
          <a:p>
            <a:pPr lvl="0"/>
            <a:r>
              <a:rPr lang="en-US" noProof="0" smtClean="0"/>
              <a:t>Click to edit Master title style</a:t>
            </a:r>
            <a:endParaRPr lang="de-DE" noProof="0" dirty="0" smtClean="0"/>
          </a:p>
        </p:txBody>
      </p:sp>
    </p:spTree>
    <p:extLst>
      <p:ext uri="{BB962C8B-B14F-4D97-AF65-F5344CB8AC3E}">
        <p14:creationId xmlns:p14="http://schemas.microsoft.com/office/powerpoint/2010/main" val="402914927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mit Logo">
    <p:spTree>
      <p:nvGrpSpPr>
        <p:cNvPr id="1" name=""/>
        <p:cNvGrpSpPr/>
        <p:nvPr/>
      </p:nvGrpSpPr>
      <p:grpSpPr>
        <a:xfrm>
          <a:off x="0" y="0"/>
          <a:ext cx="0" cy="0"/>
          <a:chOff x="0" y="0"/>
          <a:chExt cx="0" cy="0"/>
        </a:xfrm>
      </p:grpSpPr>
      <p:sp>
        <p:nvSpPr>
          <p:cNvPr id="3084" name="Line 12"/>
          <p:cNvSpPr>
            <a:spLocks noChangeShapeType="1"/>
          </p:cNvSpPr>
          <p:nvPr userDrawn="1"/>
        </p:nvSpPr>
        <p:spPr bwMode="auto">
          <a:xfrm flipV="1">
            <a:off x="622300" y="406800"/>
            <a:ext cx="10944000"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3085" name="Line 13"/>
          <p:cNvSpPr>
            <a:spLocks noChangeShapeType="1"/>
          </p:cNvSpPr>
          <p:nvPr userDrawn="1"/>
        </p:nvSpPr>
        <p:spPr bwMode="auto">
          <a:xfrm>
            <a:off x="622300" y="2492870"/>
            <a:ext cx="109440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3091" name="Text Box 19"/>
          <p:cNvSpPr txBox="1">
            <a:spLocks noChangeArrowheads="1"/>
          </p:cNvSpPr>
          <p:nvPr userDrawn="1"/>
        </p:nvSpPr>
        <p:spPr bwMode="auto">
          <a:xfrm>
            <a:off x="607484" y="6433201"/>
            <a:ext cx="1200149"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de-DE" sz="800" dirty="0" smtClean="0">
                <a:solidFill>
                  <a:schemeClr val="bg2"/>
                </a:solidFill>
              </a:rPr>
              <a:t>© Fraunhofer IESE </a:t>
            </a:r>
            <a:endParaRPr lang="de-DE" sz="800" dirty="0">
              <a:solidFill>
                <a:schemeClr val="bg2"/>
              </a:solidFill>
            </a:endParaRPr>
          </a:p>
        </p:txBody>
      </p:sp>
      <p:sp>
        <p:nvSpPr>
          <p:cNvPr id="8" name="Line 7"/>
          <p:cNvSpPr>
            <a:spLocks noChangeShapeType="1"/>
          </p:cNvSpPr>
          <p:nvPr userDrawn="1"/>
        </p:nvSpPr>
        <p:spPr bwMode="auto">
          <a:xfrm flipV="1">
            <a:off x="625700" y="6165380"/>
            <a:ext cx="10944000" cy="0"/>
          </a:xfrm>
          <a:prstGeom prst="line">
            <a:avLst/>
          </a:prstGeom>
          <a:noFill/>
          <a:ln w="317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9" name="Rectangle 2"/>
          <p:cNvSpPr>
            <a:spLocks noGrp="1" noChangeArrowheads="1"/>
          </p:cNvSpPr>
          <p:nvPr>
            <p:ph type="ctrTitle"/>
          </p:nvPr>
        </p:nvSpPr>
        <p:spPr>
          <a:xfrm>
            <a:off x="622300" y="476823"/>
            <a:ext cx="10944000" cy="1008140"/>
          </a:xfrm>
          <a:noFill/>
        </p:spPr>
        <p:txBody>
          <a:bodyPr/>
          <a:lstStyle>
            <a:lvl1pPr marL="0" indent="0">
              <a:defRPr sz="3200" cap="all" baseline="0"/>
            </a:lvl1pPr>
          </a:lstStyle>
          <a:p>
            <a:pPr lvl="0"/>
            <a:r>
              <a:rPr lang="en-US" noProof="0" smtClean="0"/>
              <a:t>Click to edit Master title style</a:t>
            </a:r>
            <a:endParaRPr lang="de-DE" noProof="0" dirty="0" smtClean="0"/>
          </a:p>
        </p:txBody>
      </p:sp>
      <p:sp>
        <p:nvSpPr>
          <p:cNvPr id="10" name="Rectangle 3"/>
          <p:cNvSpPr>
            <a:spLocks noGrp="1" noChangeArrowheads="1"/>
          </p:cNvSpPr>
          <p:nvPr>
            <p:ph type="subTitle" idx="1"/>
          </p:nvPr>
        </p:nvSpPr>
        <p:spPr>
          <a:xfrm>
            <a:off x="622300" y="1773238"/>
            <a:ext cx="10944000" cy="647622"/>
          </a:xfrm>
        </p:spPr>
        <p:txBody>
          <a:bodyPr/>
          <a:lstStyle>
            <a:lvl1pPr marL="0" indent="0">
              <a:buNone/>
              <a:defRPr/>
            </a:lvl1pPr>
          </a:lstStyle>
          <a:p>
            <a:pPr lvl="0"/>
            <a:r>
              <a:rPr lang="en-US" noProof="0" smtClean="0"/>
              <a:t>Click to edit Master subtitle style</a:t>
            </a:r>
            <a:endParaRPr lang="de-DE" noProof="0" dirty="0" smtClean="0"/>
          </a:p>
        </p:txBody>
      </p:sp>
      <p:pic>
        <p:nvPicPr>
          <p:cNvPr id="11" name="Picture 10" descr="Logo_ausgetauscht"/>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1424" y="3487110"/>
            <a:ext cx="4325752" cy="1184400"/>
          </a:xfrm>
          <a:prstGeom prst="rect">
            <a:avLst/>
          </a:prstGeom>
        </p:spPr>
      </p:pic>
    </p:spTree>
    <p:extLst>
      <p:ext uri="{BB962C8B-B14F-4D97-AF65-F5344CB8AC3E}">
        <p14:creationId xmlns:p14="http://schemas.microsoft.com/office/powerpoint/2010/main" val="38730153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Rectangle 2"/>
          <p:cNvSpPr>
            <a:spLocks noGrp="1" noChangeArrowheads="1"/>
          </p:cNvSpPr>
          <p:nvPr>
            <p:ph type="ctrTitle"/>
          </p:nvPr>
        </p:nvSpPr>
        <p:spPr>
          <a:xfrm>
            <a:off x="622300" y="476823"/>
            <a:ext cx="10944000" cy="1007908"/>
          </a:xfrm>
        </p:spPr>
        <p:txBody>
          <a:bodyPr/>
          <a:lstStyle>
            <a:lvl1pPr marL="0" indent="0">
              <a:defRPr sz="3200" cap="all" baseline="0"/>
            </a:lvl1pPr>
          </a:lstStyle>
          <a:p>
            <a:pPr lvl="0"/>
            <a:r>
              <a:rPr lang="en-US" noProof="0" smtClean="0"/>
              <a:t>Click to edit Master title style</a:t>
            </a:r>
            <a:endParaRPr lang="de-DE" noProof="0" dirty="0" smtClean="0"/>
          </a:p>
        </p:txBody>
      </p:sp>
      <p:sp>
        <p:nvSpPr>
          <p:cNvPr id="4" name="Line 12"/>
          <p:cNvSpPr>
            <a:spLocks noChangeShapeType="1"/>
          </p:cNvSpPr>
          <p:nvPr userDrawn="1"/>
        </p:nvSpPr>
        <p:spPr bwMode="auto">
          <a:xfrm flipV="1">
            <a:off x="622300" y="406800"/>
            <a:ext cx="10944000"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5" name="Line 8"/>
          <p:cNvSpPr>
            <a:spLocks noChangeShapeType="1"/>
          </p:cNvSpPr>
          <p:nvPr userDrawn="1"/>
        </p:nvSpPr>
        <p:spPr bwMode="auto">
          <a:xfrm>
            <a:off x="624000" y="1558800"/>
            <a:ext cx="1094400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6" name="Textplatzhalter 2"/>
          <p:cNvSpPr>
            <a:spLocks noGrp="1"/>
          </p:cNvSpPr>
          <p:nvPr>
            <p:ph type="body" sz="quarter" idx="10"/>
          </p:nvPr>
        </p:nvSpPr>
        <p:spPr>
          <a:xfrm>
            <a:off x="622301" y="1773238"/>
            <a:ext cx="10945700" cy="4248150"/>
          </a:xfrm>
        </p:spPr>
        <p:txBody>
          <a:bodyPr/>
          <a:lstStyle>
            <a:lvl1pPr marL="360000" indent="-360000">
              <a:buFont typeface="Wingdings" pitchFamily="2" charset="2"/>
              <a:buChar char="n"/>
              <a:defRPr/>
            </a:lvl1pPr>
            <a:lvl2pPr marL="720000" indent="-360000">
              <a:buFont typeface="Wingdings" pitchFamily="2" charset="2"/>
              <a:buChar char="n"/>
              <a:defRPr/>
            </a:lvl2pPr>
            <a:lvl3pPr marL="1080000">
              <a:defRPr/>
            </a:lvl3pPr>
            <a:lvl4pPr marL="1440000">
              <a:defRPr/>
            </a:lvl4pPr>
            <a:lvl5pPr marL="1800000" indent="-36000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dirty="0"/>
          </a:p>
        </p:txBody>
      </p:sp>
    </p:spTree>
    <p:extLst>
      <p:ext uri="{BB962C8B-B14F-4D97-AF65-F5344CB8AC3E}">
        <p14:creationId xmlns:p14="http://schemas.microsoft.com/office/powerpoint/2010/main" val="349666344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Inhalt">
    <p:spTree>
      <p:nvGrpSpPr>
        <p:cNvPr id="1" name=""/>
        <p:cNvGrpSpPr/>
        <p:nvPr/>
      </p:nvGrpSpPr>
      <p:grpSpPr>
        <a:xfrm>
          <a:off x="0" y="0"/>
          <a:ext cx="0" cy="0"/>
          <a:chOff x="0" y="0"/>
          <a:chExt cx="0" cy="0"/>
        </a:xfrm>
      </p:grpSpPr>
      <p:sp>
        <p:nvSpPr>
          <p:cNvPr id="2" name="Titel 1"/>
          <p:cNvSpPr>
            <a:spLocks noGrp="1"/>
          </p:cNvSpPr>
          <p:nvPr>
            <p:ph type="title"/>
          </p:nvPr>
        </p:nvSpPr>
        <p:spPr>
          <a:xfrm>
            <a:off x="622300" y="334800"/>
            <a:ext cx="10944000" cy="369332"/>
          </a:xfrm>
        </p:spPr>
        <p:txBody>
          <a:bodyPr wrap="square">
            <a:spAutoFit/>
          </a:bodyPr>
          <a:lstStyle>
            <a:lvl1pPr marL="0" indent="0" defTabSz="504000">
              <a:defRPr/>
            </a:lvl1pPr>
          </a:lstStyle>
          <a:p>
            <a:r>
              <a:rPr lang="en-US" dirty="0" smtClean="0"/>
              <a:t>Click to edit Master title style</a:t>
            </a:r>
            <a:endParaRPr lang="de-DE" dirty="0"/>
          </a:p>
        </p:txBody>
      </p:sp>
      <p:sp>
        <p:nvSpPr>
          <p:cNvPr id="3" name="Inhaltsplatzhalter 2"/>
          <p:cNvSpPr>
            <a:spLocks noGrp="1"/>
          </p:cNvSpPr>
          <p:nvPr>
            <p:ph idx="1"/>
          </p:nvPr>
        </p:nvSpPr>
        <p:spPr>
          <a:xfrm>
            <a:off x="622300" y="1773238"/>
            <a:ext cx="10944000" cy="42481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dirty="0"/>
          </a:p>
        </p:txBody>
      </p:sp>
    </p:spTree>
    <p:extLst>
      <p:ext uri="{BB962C8B-B14F-4D97-AF65-F5344CB8AC3E}">
        <p14:creationId xmlns:p14="http://schemas.microsoft.com/office/powerpoint/2010/main" val="25418413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3" name="Rechteck 2"/>
          <p:cNvSpPr/>
          <p:nvPr userDrawn="1"/>
        </p:nvSpPr>
        <p:spPr bwMode="auto">
          <a:xfrm>
            <a:off x="623391" y="6126667"/>
            <a:ext cx="10945217" cy="84887"/>
          </a:xfrm>
          <a:prstGeom prst="rect">
            <a:avLst/>
          </a:prstGeom>
          <a:solidFill>
            <a:schemeClr val="bg1"/>
          </a:solidFill>
          <a:ln w="9525" algn="ctr">
            <a:noFill/>
            <a:miter lim="800000"/>
            <a:headEnd/>
            <a:tailEnd/>
          </a:ln>
          <a:effectLst/>
          <a:extLst/>
        </p:spPr>
        <p:txBody>
          <a:bodyPr wrap="square" lIns="72000" tIns="54000" rIns="72000" bIns="54000" rtlCol="0" anchor="ctr">
            <a:spAutoFit/>
          </a:bodyPr>
          <a:lstStyle/>
          <a:p>
            <a:pPr marL="215900" indent="-215900" algn="ctr">
              <a:spcAft>
                <a:spcPts val="563"/>
              </a:spcAft>
              <a:buClr>
                <a:schemeClr val="tx2"/>
              </a:buClr>
            </a:pPr>
            <a:endParaRPr lang="de-DE" sz="1400" dirty="0"/>
          </a:p>
        </p:txBody>
      </p:sp>
    </p:spTree>
    <p:extLst>
      <p:ext uri="{BB962C8B-B14F-4D97-AF65-F5344CB8AC3E}">
        <p14:creationId xmlns:p14="http://schemas.microsoft.com/office/powerpoint/2010/main" val="1897636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3" name="Rechteck 2"/>
          <p:cNvSpPr/>
          <p:nvPr userDrawn="1"/>
        </p:nvSpPr>
        <p:spPr bwMode="auto">
          <a:xfrm>
            <a:off x="623391" y="6093296"/>
            <a:ext cx="11017225" cy="622314"/>
          </a:xfrm>
          <a:prstGeom prst="rect">
            <a:avLst/>
          </a:prstGeom>
          <a:solidFill>
            <a:schemeClr val="bg1"/>
          </a:solidFill>
          <a:ln w="9525" algn="ctr">
            <a:noFill/>
            <a:miter lim="800000"/>
            <a:headEnd/>
            <a:tailEnd/>
          </a:ln>
          <a:effectLst/>
          <a:extLst/>
        </p:spPr>
        <p:txBody>
          <a:bodyPr wrap="square" lIns="72000" tIns="54000" rIns="72000" bIns="54000" rtlCol="0" anchor="ctr">
            <a:spAutoFit/>
          </a:bodyPr>
          <a:lstStyle/>
          <a:p>
            <a:pPr marL="215900" indent="-215900" algn="ctr">
              <a:spcAft>
                <a:spcPts val="563"/>
              </a:spcAft>
              <a:buClr>
                <a:schemeClr val="tx2"/>
              </a:buClr>
            </a:pPr>
            <a:endParaRPr lang="de-DE" sz="1400" dirty="0"/>
          </a:p>
        </p:txBody>
      </p:sp>
    </p:spTree>
    <p:extLst>
      <p:ext uri="{BB962C8B-B14F-4D97-AF65-F5344CB8AC3E}">
        <p14:creationId xmlns:p14="http://schemas.microsoft.com/office/powerpoint/2010/main" val="3351437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2300" y="334800"/>
            <a:ext cx="10944000" cy="1225540"/>
          </a:xfrm>
          <a:prstGeom prst="rect">
            <a:avLst/>
          </a:prstGeom>
          <a:noFill/>
          <a:ln>
            <a:noFill/>
          </a:ln>
          <a:effectLst/>
          <a:extLst/>
        </p:spPr>
        <p:txBody>
          <a:bodyPr vert="horz" wrap="square" lIns="0" tIns="0" rIns="0" bIns="0" numCol="1" anchor="t" anchorCtr="0" compatLnSpc="1">
            <a:prstTxWarp prst="textNoShape">
              <a:avLst/>
            </a:prstTxWarp>
            <a:noAutofit/>
          </a:bodyPr>
          <a:lstStyle/>
          <a:p>
            <a:pPr lvl="0"/>
            <a:r>
              <a:rPr lang="de-DE" dirty="0" smtClean="0"/>
              <a:t>Mastertitelformat bearbeiten</a:t>
            </a:r>
          </a:p>
        </p:txBody>
      </p:sp>
      <p:sp>
        <p:nvSpPr>
          <p:cNvPr id="1027" name="Rectangle 3"/>
          <p:cNvSpPr>
            <a:spLocks noGrp="1" noChangeArrowheads="1"/>
          </p:cNvSpPr>
          <p:nvPr>
            <p:ph type="body" idx="1"/>
          </p:nvPr>
        </p:nvSpPr>
        <p:spPr bwMode="auto">
          <a:xfrm>
            <a:off x="622300" y="1774800"/>
            <a:ext cx="10944000" cy="4248150"/>
          </a:xfrm>
          <a:prstGeom prst="rect">
            <a:avLst/>
          </a:prstGeom>
          <a:noFill/>
          <a:ln>
            <a:noFill/>
          </a:ln>
          <a:effectLst/>
          <a:extLst/>
        </p:spPr>
        <p:txBody>
          <a:bodyPr vert="horz" wrap="square" lIns="0" tIns="0" rIns="0" bIns="0" numCol="1" anchor="t" anchorCtr="0" compatLnSpc="1">
            <a:prstTxWarp prst="textNoShape">
              <a:avLst/>
            </a:prstTxWarp>
          </a:body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1032" name="Text Box 8"/>
          <p:cNvSpPr txBox="1">
            <a:spLocks noChangeArrowheads="1"/>
          </p:cNvSpPr>
          <p:nvPr/>
        </p:nvSpPr>
        <p:spPr bwMode="auto">
          <a:xfrm>
            <a:off x="607484" y="6502208"/>
            <a:ext cx="1200149"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de-DE" sz="800" dirty="0" smtClean="0">
                <a:solidFill>
                  <a:schemeClr val="bg2"/>
                </a:solidFill>
              </a:rPr>
              <a:t>© Fraunhofer IESE </a:t>
            </a:r>
            <a:endParaRPr lang="de-DE" sz="800" dirty="0">
              <a:solidFill>
                <a:schemeClr val="bg2"/>
              </a:solidFill>
            </a:endParaRPr>
          </a:p>
        </p:txBody>
      </p:sp>
      <p:sp>
        <p:nvSpPr>
          <p:cNvPr id="7" name="Line 7"/>
          <p:cNvSpPr>
            <a:spLocks noChangeShapeType="1"/>
          </p:cNvSpPr>
          <p:nvPr/>
        </p:nvSpPr>
        <p:spPr bwMode="auto">
          <a:xfrm flipV="1">
            <a:off x="625700" y="6165380"/>
            <a:ext cx="10944000" cy="0"/>
          </a:xfrm>
          <a:prstGeom prst="line">
            <a:avLst/>
          </a:prstGeom>
          <a:noFill/>
          <a:ln w="317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8" name="Text Box 11"/>
          <p:cNvSpPr txBox="1">
            <a:spLocks noChangeArrowheads="1"/>
          </p:cNvSpPr>
          <p:nvPr/>
        </p:nvSpPr>
        <p:spPr bwMode="auto">
          <a:xfrm>
            <a:off x="607484" y="6223091"/>
            <a:ext cx="7366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l">
              <a:spcBef>
                <a:spcPct val="50000"/>
              </a:spcBef>
            </a:pPr>
            <a:fld id="{DC75ABA8-74DD-4667-80FE-C5991E625FC0}" type="slidenum">
              <a:rPr lang="en-US" sz="1000">
                <a:solidFill>
                  <a:srgbClr val="7B8585"/>
                </a:solidFill>
              </a:rPr>
              <a:pPr algn="l">
                <a:spcBef>
                  <a:spcPct val="50000"/>
                </a:spcBef>
              </a:pPr>
              <a:t>‹Nr.›</a:t>
            </a:fld>
            <a:endParaRPr lang="en-US" sz="1000" dirty="0">
              <a:solidFill>
                <a:srgbClr val="7B8585"/>
              </a:solidFill>
            </a:endParaRPr>
          </a:p>
        </p:txBody>
      </p:sp>
      <p:pic>
        <p:nvPicPr>
          <p:cNvPr id="9" name="Picture 8" descr="Logo_ausgetauscht"/>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148663" y="6300000"/>
            <a:ext cx="1417637" cy="388152"/>
          </a:xfrm>
          <a:prstGeom prst="rect">
            <a:avLst/>
          </a:prstGeom>
        </p:spPr>
      </p:pic>
    </p:spTree>
    <p:extLst>
      <p:ext uri="{BB962C8B-B14F-4D97-AF65-F5344CB8AC3E}">
        <p14:creationId xmlns:p14="http://schemas.microsoft.com/office/powerpoint/2010/main" val="3737120482"/>
      </p:ext>
    </p:extLst>
  </p:cSld>
  <p:clrMap bg1="lt1" tx1="dk1" bg2="lt2" tx2="dk2" accent1="accent1" accent2="accent2" accent3="accent3" accent4="accent4" accent5="accent5" accent6="accent6" hlink="hlink" folHlink="folHlink"/>
  <p:sldLayoutIdLst>
    <p:sldLayoutId id="2147483678" r:id="rId1"/>
    <p:sldLayoutId id="2147483673" r:id="rId2"/>
    <p:sldLayoutId id="2147483679" r:id="rId3"/>
    <p:sldLayoutId id="2147483674" r:id="rId4"/>
    <p:sldLayoutId id="2147483687" r:id="rId5"/>
    <p:sldLayoutId id="2147483688" r:id="rId6"/>
  </p:sldLayoutIdLst>
  <p:timing>
    <p:tnLst>
      <p:par>
        <p:cTn id="1" dur="indefinite" restart="never" nodeType="tmRoot"/>
      </p:par>
    </p:tnLst>
  </p:timing>
  <p:txStyles>
    <p:titleStyle>
      <a:lvl1pPr marL="0" indent="0" algn="l" defTabSz="504000" rtl="0" eaLnBrk="1" fontAlgn="base" hangingPunct="1">
        <a:spcBef>
          <a:spcPct val="0"/>
        </a:spcBef>
        <a:spcAft>
          <a:spcPct val="0"/>
        </a:spcAft>
        <a:defRPr sz="2400" b="1">
          <a:solidFill>
            <a:schemeClr val="tx1"/>
          </a:solidFill>
          <a:latin typeface="+mj-lt"/>
          <a:ea typeface="+mj-ea"/>
          <a:cs typeface="+mj-cs"/>
        </a:defRPr>
      </a:lvl1pPr>
      <a:lvl2pPr algn="l" rtl="0" eaLnBrk="1" fontAlgn="base" hangingPunct="1">
        <a:spcBef>
          <a:spcPct val="0"/>
        </a:spcBef>
        <a:spcAft>
          <a:spcPct val="0"/>
        </a:spcAft>
        <a:defRPr sz="2400" b="1">
          <a:solidFill>
            <a:schemeClr val="tx1"/>
          </a:solidFill>
          <a:latin typeface="Frutiger LT Com 45 Light" pitchFamily="34" charset="0"/>
        </a:defRPr>
      </a:lvl2pPr>
      <a:lvl3pPr algn="l" rtl="0" eaLnBrk="1" fontAlgn="base" hangingPunct="1">
        <a:spcBef>
          <a:spcPct val="0"/>
        </a:spcBef>
        <a:spcAft>
          <a:spcPct val="0"/>
        </a:spcAft>
        <a:defRPr sz="2400" b="1">
          <a:solidFill>
            <a:schemeClr val="tx1"/>
          </a:solidFill>
          <a:latin typeface="Frutiger LT Com 45 Light" pitchFamily="34" charset="0"/>
        </a:defRPr>
      </a:lvl3pPr>
      <a:lvl4pPr algn="l" rtl="0" eaLnBrk="1" fontAlgn="base" hangingPunct="1">
        <a:spcBef>
          <a:spcPct val="0"/>
        </a:spcBef>
        <a:spcAft>
          <a:spcPct val="0"/>
        </a:spcAft>
        <a:defRPr sz="2400" b="1">
          <a:solidFill>
            <a:schemeClr val="tx1"/>
          </a:solidFill>
          <a:latin typeface="Frutiger LT Com 45 Light" pitchFamily="34" charset="0"/>
        </a:defRPr>
      </a:lvl4pPr>
      <a:lvl5pPr algn="l" rtl="0" eaLnBrk="1" fontAlgn="base" hangingPunct="1">
        <a:spcBef>
          <a:spcPct val="0"/>
        </a:spcBef>
        <a:spcAft>
          <a:spcPct val="0"/>
        </a:spcAft>
        <a:defRPr sz="2400" b="1">
          <a:solidFill>
            <a:schemeClr val="tx1"/>
          </a:solidFill>
          <a:latin typeface="Frutiger LT Com 45 Light" pitchFamily="34" charset="0"/>
        </a:defRPr>
      </a:lvl5pPr>
      <a:lvl6pPr marL="457200" algn="l" rtl="0" eaLnBrk="1" fontAlgn="base" hangingPunct="1">
        <a:spcBef>
          <a:spcPct val="0"/>
        </a:spcBef>
        <a:spcAft>
          <a:spcPct val="0"/>
        </a:spcAft>
        <a:defRPr sz="2400" b="1">
          <a:solidFill>
            <a:schemeClr val="tx1"/>
          </a:solidFill>
          <a:latin typeface="Frutiger LT Com 45 Light" pitchFamily="34" charset="0"/>
        </a:defRPr>
      </a:lvl6pPr>
      <a:lvl7pPr marL="914400" algn="l" rtl="0" eaLnBrk="1" fontAlgn="base" hangingPunct="1">
        <a:spcBef>
          <a:spcPct val="0"/>
        </a:spcBef>
        <a:spcAft>
          <a:spcPct val="0"/>
        </a:spcAft>
        <a:defRPr sz="2400" b="1">
          <a:solidFill>
            <a:schemeClr val="tx1"/>
          </a:solidFill>
          <a:latin typeface="Frutiger LT Com 45 Light" pitchFamily="34" charset="0"/>
        </a:defRPr>
      </a:lvl7pPr>
      <a:lvl8pPr marL="1371600" algn="l" rtl="0" eaLnBrk="1" fontAlgn="base" hangingPunct="1">
        <a:spcBef>
          <a:spcPct val="0"/>
        </a:spcBef>
        <a:spcAft>
          <a:spcPct val="0"/>
        </a:spcAft>
        <a:defRPr sz="2400" b="1">
          <a:solidFill>
            <a:schemeClr val="tx1"/>
          </a:solidFill>
          <a:latin typeface="Frutiger LT Com 45 Light" pitchFamily="34" charset="0"/>
        </a:defRPr>
      </a:lvl8pPr>
      <a:lvl9pPr marL="1828800" algn="l" rtl="0" eaLnBrk="1" fontAlgn="base" hangingPunct="1">
        <a:spcBef>
          <a:spcPct val="0"/>
        </a:spcBef>
        <a:spcAft>
          <a:spcPct val="0"/>
        </a:spcAft>
        <a:defRPr sz="2400" b="1">
          <a:solidFill>
            <a:schemeClr val="tx1"/>
          </a:solidFill>
          <a:latin typeface="Frutiger LT Com 45 Light" pitchFamily="34" charset="0"/>
        </a:defRPr>
      </a:lvl9pPr>
    </p:titleStyle>
    <p:bodyStyle>
      <a:lvl1pPr marL="360000" indent="-360000" algn="l" defTabSz="360000" rtl="0" eaLnBrk="1" fontAlgn="base" hangingPunct="1">
        <a:spcBef>
          <a:spcPct val="0"/>
        </a:spcBef>
        <a:spcAft>
          <a:spcPts val="900"/>
        </a:spcAft>
        <a:buClr>
          <a:schemeClr val="tx2"/>
        </a:buClr>
        <a:buFont typeface="Wingdings" pitchFamily="2" charset="2"/>
        <a:buChar char="n"/>
        <a:defRPr>
          <a:solidFill>
            <a:schemeClr val="tx1"/>
          </a:solidFill>
          <a:latin typeface="+mn-lt"/>
          <a:ea typeface="+mn-ea"/>
          <a:cs typeface="+mn-cs"/>
        </a:defRPr>
      </a:lvl1pPr>
      <a:lvl2pPr marL="720000" indent="-360000" algn="l" defTabSz="360000" rtl="0" eaLnBrk="1" fontAlgn="base" hangingPunct="1">
        <a:spcBef>
          <a:spcPct val="0"/>
        </a:spcBef>
        <a:spcAft>
          <a:spcPts val="900"/>
        </a:spcAft>
        <a:buClr>
          <a:schemeClr val="bg2"/>
        </a:buClr>
        <a:buFont typeface="Wingdings" pitchFamily="2" charset="2"/>
        <a:buChar char="n"/>
        <a:defRPr>
          <a:solidFill>
            <a:schemeClr val="tx1"/>
          </a:solidFill>
          <a:latin typeface="+mn-lt"/>
        </a:defRPr>
      </a:lvl2pPr>
      <a:lvl3pPr marL="1080000" indent="-360000" algn="l" defTabSz="360000" rtl="0" eaLnBrk="1" fontAlgn="base" hangingPunct="1">
        <a:spcBef>
          <a:spcPct val="0"/>
        </a:spcBef>
        <a:spcAft>
          <a:spcPts val="900"/>
        </a:spcAft>
        <a:buClr>
          <a:schemeClr val="bg2"/>
        </a:buClr>
        <a:buFont typeface="Wingdings" pitchFamily="2" charset="2"/>
        <a:buChar char="n"/>
        <a:defRPr>
          <a:solidFill>
            <a:schemeClr val="tx1"/>
          </a:solidFill>
          <a:latin typeface="+mn-lt"/>
        </a:defRPr>
      </a:lvl3pPr>
      <a:lvl4pPr marL="1440000" indent="-360000" algn="l" defTabSz="360000" rtl="0" eaLnBrk="1" fontAlgn="base" hangingPunct="1">
        <a:spcBef>
          <a:spcPct val="0"/>
        </a:spcBef>
        <a:spcAft>
          <a:spcPts val="900"/>
        </a:spcAft>
        <a:buClr>
          <a:schemeClr val="bg2"/>
        </a:buClr>
        <a:buFont typeface="Wingdings" pitchFamily="2" charset="2"/>
        <a:buChar char="n"/>
        <a:defRPr>
          <a:solidFill>
            <a:schemeClr val="tx1"/>
          </a:solidFill>
          <a:latin typeface="+mn-lt"/>
        </a:defRPr>
      </a:lvl4pPr>
      <a:lvl5pPr marL="1800000" indent="-360000" algn="l" defTabSz="360000" rtl="0" eaLnBrk="1" fontAlgn="base" hangingPunct="1">
        <a:spcBef>
          <a:spcPct val="0"/>
        </a:spcBef>
        <a:spcAft>
          <a:spcPts val="900"/>
        </a:spcAft>
        <a:buClr>
          <a:schemeClr val="bg2"/>
        </a:buClr>
        <a:buFont typeface="Wingdings" pitchFamily="2" charset="2"/>
        <a:buChar char="n"/>
        <a:defRPr>
          <a:solidFill>
            <a:schemeClr val="tx1"/>
          </a:solidFill>
          <a:latin typeface="+mn-lt"/>
        </a:defRPr>
      </a:lvl5pPr>
      <a:lvl6pPr marL="1887538" indent="-358775" algn="l" rtl="0" eaLnBrk="1" fontAlgn="base" hangingPunct="1">
        <a:spcBef>
          <a:spcPct val="0"/>
        </a:spcBef>
        <a:spcAft>
          <a:spcPct val="40000"/>
        </a:spcAft>
        <a:buClr>
          <a:schemeClr val="bg2"/>
        </a:buClr>
        <a:buFont typeface="Wingdings" pitchFamily="2" charset="2"/>
        <a:buChar char="n"/>
        <a:defRPr>
          <a:solidFill>
            <a:schemeClr val="tx1"/>
          </a:solidFill>
          <a:latin typeface="+mn-lt"/>
        </a:defRPr>
      </a:lvl6pPr>
      <a:lvl7pPr marL="2344738" indent="-358775" algn="l" rtl="0" eaLnBrk="1" fontAlgn="base" hangingPunct="1">
        <a:spcBef>
          <a:spcPct val="0"/>
        </a:spcBef>
        <a:spcAft>
          <a:spcPct val="40000"/>
        </a:spcAft>
        <a:buClr>
          <a:schemeClr val="bg2"/>
        </a:buClr>
        <a:buFont typeface="Wingdings" pitchFamily="2" charset="2"/>
        <a:buChar char="n"/>
        <a:defRPr>
          <a:solidFill>
            <a:schemeClr val="tx1"/>
          </a:solidFill>
          <a:latin typeface="+mn-lt"/>
        </a:defRPr>
      </a:lvl7pPr>
      <a:lvl8pPr marL="2801938" indent="-358775" algn="l" rtl="0" eaLnBrk="1" fontAlgn="base" hangingPunct="1">
        <a:spcBef>
          <a:spcPct val="0"/>
        </a:spcBef>
        <a:spcAft>
          <a:spcPct val="40000"/>
        </a:spcAft>
        <a:buClr>
          <a:schemeClr val="bg2"/>
        </a:buClr>
        <a:buFont typeface="Wingdings" pitchFamily="2" charset="2"/>
        <a:buChar char="n"/>
        <a:defRPr>
          <a:solidFill>
            <a:schemeClr val="tx1"/>
          </a:solidFill>
          <a:latin typeface="+mn-lt"/>
        </a:defRPr>
      </a:lvl8pPr>
      <a:lvl9pPr marL="3259138" indent="-358775" algn="l" rtl="0" eaLnBrk="1" fontAlgn="base" hangingPunct="1">
        <a:spcBef>
          <a:spcPct val="0"/>
        </a:spcBef>
        <a:spcAft>
          <a:spcPct val="40000"/>
        </a:spcAft>
        <a:buClr>
          <a:schemeClr val="bg2"/>
        </a:buClr>
        <a:buFont typeface="Wingdings" pitchFamily="2" charset="2"/>
        <a:buChar char="n"/>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p:cNvSpPr/>
          <p:nvPr/>
        </p:nvSpPr>
        <p:spPr bwMode="auto">
          <a:xfrm>
            <a:off x="0" y="3353264"/>
            <a:ext cx="12192000" cy="324498"/>
          </a:xfrm>
          <a:prstGeom prst="rect">
            <a:avLst/>
          </a:prstGeom>
          <a:solidFill>
            <a:schemeClr val="bg1"/>
          </a:solidFill>
          <a:ln w="9525" algn="ctr">
            <a:noFill/>
            <a:miter lim="800000"/>
            <a:headEnd/>
            <a:tailEnd/>
          </a:ln>
          <a:effectLst/>
          <a:extLst/>
        </p:spPr>
        <p:txBody>
          <a:bodyPr wrap="square" lIns="72000" tIns="54000" rIns="72000" bIns="54000" rtlCol="0" anchor="ctr">
            <a:spAutoFit/>
          </a:bodyPr>
          <a:lstStyle/>
          <a:p>
            <a:pPr marL="215900" indent="-215900" algn="ctr">
              <a:spcAft>
                <a:spcPts val="563"/>
              </a:spcAft>
              <a:buClr>
                <a:schemeClr val="tx2"/>
              </a:buClr>
            </a:pPr>
            <a:endParaRPr lang="de-DE" sz="1400" dirty="0">
              <a:latin typeface="Frutiger LT Com 45 Light" panose="020B0303030504020204" pitchFamily="34" charset="0"/>
            </a:endParaRPr>
          </a:p>
        </p:txBody>
      </p:sp>
      <p:sp>
        <p:nvSpPr>
          <p:cNvPr id="42" name="Rectangle 41"/>
          <p:cNvSpPr/>
          <p:nvPr/>
        </p:nvSpPr>
        <p:spPr>
          <a:xfrm>
            <a:off x="8637223" y="4962003"/>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46" name="Rectangle 45"/>
          <p:cNvSpPr/>
          <p:nvPr/>
        </p:nvSpPr>
        <p:spPr>
          <a:xfrm>
            <a:off x="1" y="0"/>
            <a:ext cx="12192000" cy="1175537"/>
          </a:xfrm>
          <a:prstGeom prst="rect">
            <a:avLst/>
          </a:prstGeom>
          <a:solidFill>
            <a:srgbClr val="A8AFA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270000" rtlCol="0" anchor="ctr"/>
          <a:lstStyle/>
          <a:p>
            <a:r>
              <a:rPr lang="de-DE" sz="7200" b="1" dirty="0" smtClean="0">
                <a:latin typeface="Frutiger LT Com 45 Light" panose="020B0303030504020204" pitchFamily="34" charset="0"/>
              </a:rPr>
              <a:t>Marc Peters</a:t>
            </a:r>
            <a:endParaRPr lang="de-DE" sz="7200" b="1" dirty="0">
              <a:latin typeface="Frutiger LT Com 45 Light" panose="020B0303030504020204" pitchFamily="34" charset="0"/>
            </a:endParaRPr>
          </a:p>
        </p:txBody>
      </p:sp>
      <p:sp>
        <p:nvSpPr>
          <p:cNvPr id="48" name="TextBox 47"/>
          <p:cNvSpPr txBox="1"/>
          <p:nvPr/>
        </p:nvSpPr>
        <p:spPr>
          <a:xfrm>
            <a:off x="5579469" y="4644449"/>
            <a:ext cx="2097952"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Persönliche Ziele:</a:t>
            </a:r>
          </a:p>
        </p:txBody>
      </p:sp>
      <p:sp>
        <p:nvSpPr>
          <p:cNvPr id="49" name="TextBox 48"/>
          <p:cNvSpPr txBox="1"/>
          <p:nvPr/>
        </p:nvSpPr>
        <p:spPr>
          <a:xfrm>
            <a:off x="2771364" y="4644449"/>
            <a:ext cx="2654536" cy="317554"/>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Persönlichkeit:</a:t>
            </a:r>
          </a:p>
        </p:txBody>
      </p:sp>
      <p:sp>
        <p:nvSpPr>
          <p:cNvPr id="54" name="Rectangle 53"/>
          <p:cNvSpPr/>
          <p:nvPr/>
        </p:nvSpPr>
        <p:spPr>
          <a:xfrm>
            <a:off x="2773763" y="1555694"/>
            <a:ext cx="5509643" cy="29947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r>
              <a:rPr lang="de-DE" sz="1200" dirty="0" smtClean="0">
                <a:solidFill>
                  <a:schemeClr val="tx1">
                    <a:lumMod val="75000"/>
                    <a:lumOff val="25000"/>
                  </a:schemeClr>
                </a:solidFill>
                <a:latin typeface="Frutiger LT Com 45 Light" panose="020B0303030504020204" pitchFamily="34" charset="0"/>
              </a:rPr>
              <a:t>Marc Peters ist </a:t>
            </a:r>
            <a:r>
              <a:rPr lang="de-DE" sz="1200" dirty="0">
                <a:solidFill>
                  <a:schemeClr val="tx1">
                    <a:lumMod val="75000"/>
                    <a:lumOff val="25000"/>
                  </a:schemeClr>
                </a:solidFill>
                <a:latin typeface="Frutiger LT Com 45 Light" panose="020B0303030504020204" pitchFamily="34" charset="0"/>
              </a:rPr>
              <a:t>ein </a:t>
            </a:r>
            <a:r>
              <a:rPr lang="de-DE" sz="1200" dirty="0" smtClean="0">
                <a:solidFill>
                  <a:schemeClr val="tx1">
                    <a:lumMod val="75000"/>
                    <a:lumOff val="25000"/>
                  </a:schemeClr>
                </a:solidFill>
                <a:latin typeface="Frutiger LT Com 45 Light" panose="020B0303030504020204" pitchFamily="34" charset="0"/>
              </a:rPr>
              <a:t>fröhlicher Mensch. </a:t>
            </a:r>
            <a:r>
              <a:rPr lang="de-DE" sz="1200" dirty="0">
                <a:solidFill>
                  <a:schemeClr val="tx1">
                    <a:lumMod val="75000"/>
                    <a:lumOff val="25000"/>
                  </a:schemeClr>
                </a:solidFill>
                <a:latin typeface="Frutiger LT Com 45 Light" panose="020B0303030504020204" pitchFamily="34" charset="0"/>
              </a:rPr>
              <a:t>Er mag seine Arbeit aber </a:t>
            </a:r>
            <a:r>
              <a:rPr lang="de-DE" sz="1200" dirty="0" smtClean="0">
                <a:solidFill>
                  <a:schemeClr val="tx1">
                    <a:lumMod val="75000"/>
                    <a:lumOff val="25000"/>
                  </a:schemeClr>
                </a:solidFill>
                <a:latin typeface="Frutiger LT Com 45 Light" panose="020B0303030504020204" pitchFamily="34" charset="0"/>
              </a:rPr>
              <a:t>noch mehr seine Freizeitaktivitäten. Er ist aktiv im Sportverein und außerdem ehrenamtlich als Betreuer einer Jugendgruppe tätig. Marc nimmt aktiv am Dorfgeschehen teil und ist immer mit einer helfenden Hand zur Stelle.</a:t>
            </a:r>
          </a:p>
          <a:p>
            <a:r>
              <a:rPr lang="de-DE" sz="1200" dirty="0" smtClean="0">
                <a:solidFill>
                  <a:schemeClr val="tx1">
                    <a:lumMod val="75000"/>
                    <a:lumOff val="25000"/>
                  </a:schemeClr>
                </a:solidFill>
                <a:latin typeface="Frutiger LT Com 45 Light" panose="020B0303030504020204" pitchFamily="34" charset="0"/>
              </a:rPr>
              <a:t>Er </a:t>
            </a:r>
            <a:r>
              <a:rPr lang="de-DE" sz="1200" dirty="0">
                <a:solidFill>
                  <a:schemeClr val="tx1">
                    <a:lumMod val="75000"/>
                    <a:lumOff val="25000"/>
                  </a:schemeClr>
                </a:solidFill>
                <a:latin typeface="Frutiger LT Com 45 Light" panose="020B0303030504020204" pitchFamily="34" charset="0"/>
              </a:rPr>
              <a:t>klettert gern mit seiner Freundin. Sie gehen jeden Tag zur Kletterhalle und treffen ihre Freunde, quatschen und üben an den verschiedenen Wänden. Am Wochenende geht er auch gern aus. Er mag Musik und ist immer auf dem neusten Stand mit den letzten Trends. </a:t>
            </a:r>
            <a:r>
              <a:rPr lang="de-DE" sz="1200" dirty="0" smtClean="0">
                <a:solidFill>
                  <a:schemeClr val="tx1">
                    <a:lumMod val="75000"/>
                    <a:lumOff val="25000"/>
                  </a:schemeClr>
                </a:solidFill>
                <a:latin typeface="Frutiger LT Com 45 Light" panose="020B0303030504020204" pitchFamily="34" charset="0"/>
              </a:rPr>
              <a:t>Durch seine bisherigen Erfahrungen wurde er zu einer sehr ausgelassenen </a:t>
            </a:r>
            <a:r>
              <a:rPr lang="de-DE" sz="1200" dirty="0">
                <a:solidFill>
                  <a:schemeClr val="tx1">
                    <a:lumMod val="75000"/>
                    <a:lumOff val="25000"/>
                  </a:schemeClr>
                </a:solidFill>
                <a:latin typeface="Frutiger LT Com 45 Light" panose="020B0303030504020204" pitchFamily="34" charset="0"/>
              </a:rPr>
              <a:t>Persönlichkeit. Seine Freunde bewundern ihm und sind immer begeistert </a:t>
            </a:r>
            <a:r>
              <a:rPr lang="de-DE" sz="1200" dirty="0" smtClean="0">
                <a:solidFill>
                  <a:schemeClr val="tx1">
                    <a:lumMod val="75000"/>
                    <a:lumOff val="25000"/>
                  </a:schemeClr>
                </a:solidFill>
                <a:latin typeface="Frutiger LT Com 45 Light" panose="020B0303030504020204" pitchFamily="34" charset="0"/>
              </a:rPr>
              <a:t>von seinen Urlauben und Abenteuern. Er </a:t>
            </a:r>
            <a:r>
              <a:rPr lang="de-DE" sz="1200" dirty="0">
                <a:solidFill>
                  <a:schemeClr val="tx1">
                    <a:lumMod val="75000"/>
                    <a:lumOff val="25000"/>
                  </a:schemeClr>
                </a:solidFill>
                <a:latin typeface="Frutiger LT Com 45 Light" panose="020B0303030504020204" pitchFamily="34" charset="0"/>
              </a:rPr>
              <a:t>lässt sich </a:t>
            </a:r>
            <a:r>
              <a:rPr lang="de-DE" sz="1200" dirty="0" smtClean="0">
                <a:solidFill>
                  <a:schemeClr val="tx1">
                    <a:lumMod val="75000"/>
                    <a:lumOff val="25000"/>
                  </a:schemeClr>
                </a:solidFill>
                <a:latin typeface="Frutiger LT Com 45 Light" panose="020B0303030504020204" pitchFamily="34" charset="0"/>
              </a:rPr>
              <a:t>das aber nicht anmerken, ist davon aber sehr geschmeichelt. </a:t>
            </a:r>
            <a:r>
              <a:rPr lang="de-DE" sz="1200" dirty="0">
                <a:solidFill>
                  <a:schemeClr val="tx1">
                    <a:lumMod val="75000"/>
                    <a:lumOff val="25000"/>
                  </a:schemeClr>
                </a:solidFill>
                <a:latin typeface="Frutiger LT Com 45 Light" panose="020B0303030504020204" pitchFamily="34" charset="0"/>
              </a:rPr>
              <a:t>Er weiß, dass er auf seine Freunde zählen kann und deswegen pflegt </a:t>
            </a:r>
            <a:r>
              <a:rPr lang="de-DE" sz="1200" dirty="0" smtClean="0">
                <a:solidFill>
                  <a:schemeClr val="tx1">
                    <a:lumMod val="75000"/>
                    <a:lumOff val="25000"/>
                  </a:schemeClr>
                </a:solidFill>
                <a:latin typeface="Frutiger LT Com 45 Light" panose="020B0303030504020204" pitchFamily="34" charset="0"/>
              </a:rPr>
              <a:t>er seine Freundschaften </a:t>
            </a:r>
            <a:r>
              <a:rPr lang="de-DE" sz="1200" dirty="0">
                <a:solidFill>
                  <a:schemeClr val="tx1">
                    <a:lumMod val="75000"/>
                    <a:lumOff val="25000"/>
                  </a:schemeClr>
                </a:solidFill>
                <a:latin typeface="Frutiger LT Com 45 Light" panose="020B0303030504020204" pitchFamily="34" charset="0"/>
              </a:rPr>
              <a:t>mit voller Hingabe.</a:t>
            </a:r>
          </a:p>
        </p:txBody>
      </p:sp>
      <p:sp>
        <p:nvSpPr>
          <p:cNvPr id="55" name="TextBox 54"/>
          <p:cNvSpPr txBox="1"/>
          <p:nvPr/>
        </p:nvSpPr>
        <p:spPr>
          <a:xfrm>
            <a:off x="2771363" y="1248502"/>
            <a:ext cx="5512043" cy="305197"/>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Biographie:</a:t>
            </a:r>
            <a:endParaRPr lang="de-DE" sz="1400" dirty="0">
              <a:solidFill>
                <a:schemeClr val="tx1">
                  <a:lumMod val="75000"/>
                  <a:lumOff val="25000"/>
                </a:schemeClr>
              </a:solidFill>
              <a:latin typeface="Frutiger LT Com 45 Light" panose="020B0303030504020204" pitchFamily="34" charset="0"/>
            </a:endParaRPr>
          </a:p>
        </p:txBody>
      </p:sp>
      <p:sp>
        <p:nvSpPr>
          <p:cNvPr id="56" name="TextBox 55"/>
          <p:cNvSpPr txBox="1"/>
          <p:nvPr/>
        </p:nvSpPr>
        <p:spPr>
          <a:xfrm>
            <a:off x="8648136" y="1247544"/>
            <a:ext cx="3342096"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smtClean="0">
                <a:latin typeface="Frutiger LT Com 45 Light" panose="020B0303030504020204" pitchFamily="34" charset="0"/>
              </a:rPr>
              <a:t>Arbeits- und Lebensumgebung:</a:t>
            </a:r>
            <a:endParaRPr lang="de-DE" dirty="0">
              <a:latin typeface="Frutiger LT Com 45 Light" panose="020B0303030504020204" pitchFamily="34" charset="0"/>
            </a:endParaRPr>
          </a:p>
        </p:txBody>
      </p:sp>
      <p:sp>
        <p:nvSpPr>
          <p:cNvPr id="57" name="TextBox 56"/>
          <p:cNvSpPr txBox="1"/>
          <p:nvPr/>
        </p:nvSpPr>
        <p:spPr>
          <a:xfrm>
            <a:off x="8648136" y="2687629"/>
            <a:ext cx="3342096"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Herausforderungen:</a:t>
            </a:r>
          </a:p>
        </p:txBody>
      </p:sp>
      <p:sp>
        <p:nvSpPr>
          <p:cNvPr id="58" name="TextBox 57"/>
          <p:cNvSpPr txBox="1"/>
          <p:nvPr/>
        </p:nvSpPr>
        <p:spPr>
          <a:xfrm>
            <a:off x="8637223" y="4656438"/>
            <a:ext cx="3351587"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Technologien:</a:t>
            </a:r>
          </a:p>
        </p:txBody>
      </p:sp>
      <p:sp>
        <p:nvSpPr>
          <p:cNvPr id="59" name="Rectangle 58"/>
          <p:cNvSpPr/>
          <p:nvPr/>
        </p:nvSpPr>
        <p:spPr>
          <a:xfrm>
            <a:off x="204644" y="5773699"/>
            <a:ext cx="2215300" cy="92377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smtClean="0">
                <a:latin typeface="Frutiger LT Com 45 Light" panose="020B0303030504020204" pitchFamily="34" charset="0"/>
              </a:rPr>
              <a:t>„Ausgelassenheit ist alles im Alltag“</a:t>
            </a:r>
            <a:endParaRPr lang="de-DE" sz="1600" dirty="0">
              <a:latin typeface="Frutiger LT Com 45 Light" panose="020B0303030504020204" pitchFamily="34" charset="0"/>
            </a:endParaRPr>
          </a:p>
        </p:txBody>
      </p:sp>
      <p:sp>
        <p:nvSpPr>
          <p:cNvPr id="62" name="Rectangle 61"/>
          <p:cNvSpPr/>
          <p:nvPr/>
        </p:nvSpPr>
        <p:spPr>
          <a:xfrm>
            <a:off x="8637225" y="1552701"/>
            <a:ext cx="3363432" cy="1087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r>
              <a:rPr lang="de-DE" sz="1200" dirty="0" smtClean="0">
                <a:solidFill>
                  <a:schemeClr val="tx1">
                    <a:lumMod val="75000"/>
                    <a:lumOff val="25000"/>
                  </a:schemeClr>
                </a:solidFill>
                <a:latin typeface="Frutiger LT Com 45 Light" panose="020B0303030504020204" pitchFamily="34" charset="0"/>
              </a:rPr>
              <a:t>Peter arbeitet in der Grundschule Eisenberg und hat in der Regel ab 13 Uhr Feierabend. Häufig besucht er nach der Arbeit seine Eltern in </a:t>
            </a:r>
            <a:r>
              <a:rPr lang="de-DE" sz="1200" dirty="0" err="1" smtClean="0">
                <a:solidFill>
                  <a:schemeClr val="tx1">
                    <a:lumMod val="75000"/>
                    <a:lumOff val="25000"/>
                  </a:schemeClr>
                </a:solidFill>
                <a:latin typeface="Frutiger LT Com 45 Light" panose="020B0303030504020204" pitchFamily="34" charset="0"/>
              </a:rPr>
              <a:t>Albisheim</a:t>
            </a:r>
            <a:r>
              <a:rPr lang="de-DE" sz="1200" dirty="0" smtClean="0">
                <a:solidFill>
                  <a:schemeClr val="tx1">
                    <a:lumMod val="75000"/>
                    <a:lumOff val="25000"/>
                  </a:schemeClr>
                </a:solidFill>
                <a:latin typeface="Frutiger LT Com 45 Light" panose="020B0303030504020204" pitchFamily="34" charset="0"/>
              </a:rPr>
              <a:t> zum gemeinsamen Mittagessen.</a:t>
            </a:r>
            <a:endParaRPr lang="de-DE" sz="1200" dirty="0">
              <a:solidFill>
                <a:schemeClr val="tx1">
                  <a:lumMod val="75000"/>
                  <a:lumOff val="25000"/>
                </a:schemeClr>
              </a:solidFill>
              <a:latin typeface="Frutiger LT Com 45 Light" panose="020B0303030504020204" pitchFamily="34" charset="0"/>
            </a:endParaRPr>
          </a:p>
        </p:txBody>
      </p:sp>
      <p:sp>
        <p:nvSpPr>
          <p:cNvPr id="63" name="Rectangle 62"/>
          <p:cNvSpPr/>
          <p:nvPr/>
        </p:nvSpPr>
        <p:spPr>
          <a:xfrm>
            <a:off x="8637225" y="2994395"/>
            <a:ext cx="3363432" cy="1564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pPr marL="171450" indent="-171450">
              <a:spcAft>
                <a:spcPts val="200"/>
              </a:spcAft>
              <a:buFont typeface="Wingdings" panose="05000000000000000000" pitchFamily="2" charset="2"/>
              <a:buChar char="§"/>
            </a:pPr>
            <a:r>
              <a:rPr lang="de-DE" sz="1200" dirty="0">
                <a:solidFill>
                  <a:schemeClr val="tx1">
                    <a:lumMod val="75000"/>
                    <a:lumOff val="25000"/>
                  </a:schemeClr>
                </a:solidFill>
                <a:latin typeface="Frutiger LT Com 45 Light" panose="020B0303030504020204" pitchFamily="34" charset="0"/>
              </a:rPr>
              <a:t>Die gute Laune beizubehalten nach einem stressige Tag.</a:t>
            </a:r>
          </a:p>
          <a:p>
            <a:pPr marL="171450" indent="-171450">
              <a:spcAft>
                <a:spcPts val="200"/>
              </a:spcAft>
              <a:buFont typeface="Wingdings" panose="05000000000000000000" pitchFamily="2" charset="2"/>
              <a:buChar char="§"/>
            </a:pPr>
            <a:r>
              <a:rPr lang="de-DE" sz="1200" dirty="0" smtClean="0">
                <a:solidFill>
                  <a:schemeClr val="tx1">
                    <a:lumMod val="75000"/>
                    <a:lumOff val="25000"/>
                  </a:schemeClr>
                </a:solidFill>
                <a:latin typeface="Frutiger LT Com 45 Light" panose="020B0303030504020204" pitchFamily="34" charset="0"/>
              </a:rPr>
              <a:t>Ehrenamtliche Tätigkeiten zu koordinieren</a:t>
            </a:r>
            <a:endParaRPr lang="de-DE" sz="1200" dirty="0">
              <a:solidFill>
                <a:schemeClr val="tx1">
                  <a:lumMod val="75000"/>
                  <a:lumOff val="25000"/>
                </a:schemeClr>
              </a:solidFill>
              <a:latin typeface="Frutiger LT Com 45 Light" panose="020B0303030504020204" pitchFamily="34" charset="0"/>
            </a:endParaRPr>
          </a:p>
          <a:p>
            <a:pPr marL="171450" indent="-171450">
              <a:spcAft>
                <a:spcPts val="200"/>
              </a:spcAft>
              <a:buFont typeface="Wingdings" panose="05000000000000000000" pitchFamily="2" charset="2"/>
              <a:buChar char="§"/>
            </a:pPr>
            <a:r>
              <a:rPr lang="de-DE" sz="1200" dirty="0">
                <a:solidFill>
                  <a:schemeClr val="tx1">
                    <a:lumMod val="75000"/>
                    <a:lumOff val="25000"/>
                  </a:schemeClr>
                </a:solidFill>
                <a:latin typeface="Frutiger LT Com 45 Light" panose="020B0303030504020204" pitchFamily="34" charset="0"/>
              </a:rPr>
              <a:t>Die eigene Arbeit zu erledigen und gleichzeitig Hilfsbereitschaft </a:t>
            </a:r>
            <a:r>
              <a:rPr lang="de-DE" sz="1200" dirty="0" smtClean="0">
                <a:solidFill>
                  <a:schemeClr val="tx1">
                    <a:lumMod val="75000"/>
                    <a:lumOff val="25000"/>
                  </a:schemeClr>
                </a:solidFill>
                <a:latin typeface="Frutiger LT Com 45 Light" panose="020B0303030504020204" pitchFamily="34" charset="0"/>
              </a:rPr>
              <a:t>bei Kollegen </a:t>
            </a:r>
            <a:r>
              <a:rPr lang="de-DE" sz="1200" dirty="0">
                <a:solidFill>
                  <a:schemeClr val="tx1">
                    <a:lumMod val="75000"/>
                    <a:lumOff val="25000"/>
                  </a:schemeClr>
                </a:solidFill>
                <a:latin typeface="Frutiger LT Com 45 Light" panose="020B0303030504020204" pitchFamily="34" charset="0"/>
              </a:rPr>
              <a:t>zeigen</a:t>
            </a:r>
          </a:p>
        </p:txBody>
      </p:sp>
      <p:sp>
        <p:nvSpPr>
          <p:cNvPr id="64" name="Rectangle 63"/>
          <p:cNvSpPr/>
          <p:nvPr/>
        </p:nvSpPr>
        <p:spPr>
          <a:xfrm>
            <a:off x="5579469" y="4953448"/>
            <a:ext cx="2703937" cy="12557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pPr marL="171450" indent="-171450">
              <a:spcAft>
                <a:spcPts val="200"/>
              </a:spcAft>
              <a:buChar char="§"/>
            </a:pPr>
            <a:r>
              <a:rPr lang="de-DE" sz="1200" dirty="0">
                <a:solidFill>
                  <a:schemeClr val="tx1">
                    <a:lumMod val="75000"/>
                    <a:lumOff val="25000"/>
                  </a:schemeClr>
                </a:solidFill>
                <a:latin typeface="Frutiger LT Com 45 Light" panose="020B0303030504020204" pitchFamily="34" charset="0"/>
              </a:rPr>
              <a:t>Das Leben genießen und vieles E</a:t>
            </a:r>
            <a:r>
              <a:rPr lang="de-DE" sz="1200" dirty="0" smtClean="0">
                <a:solidFill>
                  <a:schemeClr val="tx1">
                    <a:lumMod val="75000"/>
                    <a:lumOff val="25000"/>
                  </a:schemeClr>
                </a:solidFill>
                <a:latin typeface="Frutiger LT Com 45 Light" panose="020B0303030504020204" pitchFamily="34" charset="0"/>
              </a:rPr>
              <a:t>rleben</a:t>
            </a:r>
            <a:endParaRPr lang="de-DE" sz="1200" dirty="0">
              <a:solidFill>
                <a:schemeClr val="tx1">
                  <a:lumMod val="75000"/>
                  <a:lumOff val="25000"/>
                </a:schemeClr>
              </a:solidFill>
              <a:latin typeface="Frutiger LT Com 45 Light" panose="020B0303030504020204" pitchFamily="34" charset="0"/>
            </a:endParaRPr>
          </a:p>
          <a:p>
            <a:pPr marL="171450" indent="-171450">
              <a:spcAft>
                <a:spcPts val="200"/>
              </a:spcAft>
              <a:buChar char="§"/>
            </a:pPr>
            <a:r>
              <a:rPr lang="de-DE" sz="1200" dirty="0">
                <a:solidFill>
                  <a:schemeClr val="tx1">
                    <a:lumMod val="75000"/>
                    <a:lumOff val="25000"/>
                  </a:schemeClr>
                </a:solidFill>
                <a:latin typeface="Frutiger LT Com 45 Light" panose="020B0303030504020204" pitchFamily="34" charset="0"/>
              </a:rPr>
              <a:t>Jeden </a:t>
            </a:r>
            <a:r>
              <a:rPr lang="de-DE" sz="1200" dirty="0" smtClean="0">
                <a:solidFill>
                  <a:schemeClr val="tx1">
                    <a:lumMod val="75000"/>
                    <a:lumOff val="25000"/>
                  </a:schemeClr>
                </a:solidFill>
                <a:latin typeface="Frutiger LT Com 45 Light" panose="020B0303030504020204" pitchFamily="34" charset="0"/>
              </a:rPr>
              <a:t>Tag </a:t>
            </a:r>
            <a:r>
              <a:rPr lang="de-DE" sz="1200" dirty="0">
                <a:solidFill>
                  <a:schemeClr val="tx1">
                    <a:lumMod val="75000"/>
                    <a:lumOff val="25000"/>
                  </a:schemeClr>
                </a:solidFill>
                <a:latin typeface="Frutiger LT Com 45 Light" panose="020B0303030504020204" pitchFamily="34" charset="0"/>
              </a:rPr>
              <a:t>etwas </a:t>
            </a:r>
            <a:r>
              <a:rPr lang="de-DE" sz="1200" dirty="0" smtClean="0">
                <a:solidFill>
                  <a:schemeClr val="tx1">
                    <a:lumMod val="75000"/>
                    <a:lumOff val="25000"/>
                  </a:schemeClr>
                </a:solidFill>
                <a:latin typeface="Frutiger LT Com 45 Light" panose="020B0303030504020204" pitchFamily="34" charset="0"/>
              </a:rPr>
              <a:t>Neues </a:t>
            </a:r>
            <a:r>
              <a:rPr lang="de-DE" sz="1200" dirty="0">
                <a:solidFill>
                  <a:schemeClr val="tx1">
                    <a:lumMod val="75000"/>
                    <a:lumOff val="25000"/>
                  </a:schemeClr>
                </a:solidFill>
                <a:latin typeface="Frutiger LT Com 45 Light" panose="020B0303030504020204" pitchFamily="34" charset="0"/>
              </a:rPr>
              <a:t>lernen</a:t>
            </a:r>
          </a:p>
          <a:p>
            <a:pPr marL="171450" indent="-171450">
              <a:spcAft>
                <a:spcPts val="200"/>
              </a:spcAft>
              <a:buChar char="§"/>
            </a:pPr>
            <a:r>
              <a:rPr lang="de-DE" sz="1200" dirty="0">
                <a:solidFill>
                  <a:schemeClr val="tx1">
                    <a:lumMod val="75000"/>
                    <a:lumOff val="25000"/>
                  </a:schemeClr>
                </a:solidFill>
                <a:latin typeface="Frutiger LT Com 45 Light" panose="020B0303030504020204" pitchFamily="34" charset="0"/>
              </a:rPr>
              <a:t>Spaß haben bei jeder seiner Tätigkeiten</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22358" t="19668" r="45370" b="37400"/>
          <a:stretch/>
        </p:blipFill>
        <p:spPr>
          <a:xfrm>
            <a:off x="204644" y="2847223"/>
            <a:ext cx="2210597" cy="2937952"/>
          </a:xfrm>
          <a:prstGeom prst="rect">
            <a:avLst/>
          </a:prstGeom>
        </p:spPr>
      </p:pic>
      <p:pic>
        <p:nvPicPr>
          <p:cNvPr id="45" name="Picture 8" descr="Logo_ausgetausch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71173" y="6309320"/>
            <a:ext cx="1417637" cy="388152"/>
          </a:xfrm>
          <a:prstGeom prst="rect">
            <a:avLst/>
          </a:prstGeom>
        </p:spPr>
      </p:pic>
      <p:sp>
        <p:nvSpPr>
          <p:cNvPr id="60" name="Rectangle 82"/>
          <p:cNvSpPr/>
          <p:nvPr/>
        </p:nvSpPr>
        <p:spPr>
          <a:xfrm>
            <a:off x="10218991" y="0"/>
            <a:ext cx="1781666" cy="1032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de-DE" sz="1600" dirty="0" smtClean="0">
                <a:latin typeface="Frutiger LT Com 45 Light" panose="020B0303030504020204" pitchFamily="34" charset="0"/>
              </a:rPr>
              <a:t>Repräsentiert </a:t>
            </a:r>
            <a:r>
              <a:rPr lang="de-DE" sz="1600" dirty="0">
                <a:latin typeface="Frutiger LT Com 45 Light" panose="020B0303030504020204" pitchFamily="34" charset="0"/>
              </a:rPr>
              <a:t>1</a:t>
            </a:r>
            <a:r>
              <a:rPr lang="de-DE" sz="1600" dirty="0" smtClean="0">
                <a:latin typeface="Frutiger LT Com 45 Light" panose="020B0303030504020204" pitchFamily="34" charset="0"/>
              </a:rPr>
              <a:t>5% der Bürger</a:t>
            </a:r>
            <a:endParaRPr lang="de-DE" sz="1600" dirty="0">
              <a:latin typeface="Frutiger LT Com 45 Light" panose="020B0303030504020204" pitchFamily="34" charset="0"/>
            </a:endParaRPr>
          </a:p>
        </p:txBody>
      </p:sp>
      <p:cxnSp>
        <p:nvCxnSpPr>
          <p:cNvPr id="5" name="Gerader Verbinder 4"/>
          <p:cNvCxnSpPr/>
          <p:nvPr/>
        </p:nvCxnSpPr>
        <p:spPr bwMode="auto">
          <a:xfrm>
            <a:off x="0" y="1196752"/>
            <a:ext cx="12192000" cy="0"/>
          </a:xfrm>
          <a:prstGeom prst="line">
            <a:avLst/>
          </a:prstGeom>
          <a:noFill/>
          <a:ln w="7620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Gerader Verbinder 64"/>
          <p:cNvCxnSpPr/>
          <p:nvPr/>
        </p:nvCxnSpPr>
        <p:spPr bwMode="auto">
          <a:xfrm>
            <a:off x="0" y="6826255"/>
            <a:ext cx="12192000" cy="0"/>
          </a:xfrm>
          <a:prstGeom prst="line">
            <a:avLst/>
          </a:prstGeom>
          <a:noFill/>
          <a:ln w="7620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TextBox 54"/>
          <p:cNvSpPr txBox="1"/>
          <p:nvPr/>
        </p:nvSpPr>
        <p:spPr>
          <a:xfrm>
            <a:off x="204645" y="1248502"/>
            <a:ext cx="2212900" cy="316785"/>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Alter:</a:t>
            </a:r>
            <a:r>
              <a:rPr lang="de-DE" sz="1100" dirty="0" smtClean="0">
                <a:solidFill>
                  <a:schemeClr val="tx1">
                    <a:lumMod val="75000"/>
                    <a:lumOff val="25000"/>
                  </a:schemeClr>
                </a:solidFill>
                <a:latin typeface="Frutiger LT Com 45 Light" panose="020B0303030504020204" pitchFamily="34" charset="0"/>
              </a:rPr>
              <a:t> 29 Jahre</a:t>
            </a:r>
            <a:endParaRPr lang="de-DE" sz="1100" dirty="0">
              <a:solidFill>
                <a:schemeClr val="tx1">
                  <a:lumMod val="75000"/>
                  <a:lumOff val="25000"/>
                </a:schemeClr>
              </a:solidFill>
              <a:latin typeface="Frutiger LT Com 45 Light" panose="020B0303030504020204" pitchFamily="34" charset="0"/>
            </a:endParaRPr>
          </a:p>
        </p:txBody>
      </p:sp>
      <p:sp>
        <p:nvSpPr>
          <p:cNvPr id="67" name="TextBox 54"/>
          <p:cNvSpPr txBox="1"/>
          <p:nvPr/>
        </p:nvSpPr>
        <p:spPr>
          <a:xfrm>
            <a:off x="204645" y="1561851"/>
            <a:ext cx="2212900" cy="307777"/>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Beruf:</a:t>
            </a:r>
            <a:r>
              <a:rPr lang="de-DE" sz="1100" dirty="0" smtClean="0">
                <a:solidFill>
                  <a:schemeClr val="tx1">
                    <a:lumMod val="75000"/>
                    <a:lumOff val="25000"/>
                  </a:schemeClr>
                </a:solidFill>
                <a:latin typeface="Frutiger LT Com 45 Light" panose="020B0303030504020204" pitchFamily="34" charset="0"/>
              </a:rPr>
              <a:t> Grundschullehrer</a:t>
            </a:r>
            <a:endParaRPr lang="de-DE" sz="1100" dirty="0">
              <a:solidFill>
                <a:schemeClr val="tx1">
                  <a:lumMod val="75000"/>
                  <a:lumOff val="25000"/>
                </a:schemeClr>
              </a:solidFill>
              <a:latin typeface="Frutiger LT Com 45 Light" panose="020B0303030504020204" pitchFamily="34" charset="0"/>
            </a:endParaRPr>
          </a:p>
        </p:txBody>
      </p:sp>
      <p:sp>
        <p:nvSpPr>
          <p:cNvPr id="84" name="TextBox 54"/>
          <p:cNvSpPr txBox="1"/>
          <p:nvPr/>
        </p:nvSpPr>
        <p:spPr>
          <a:xfrm>
            <a:off x="204645" y="1883212"/>
            <a:ext cx="2212900" cy="316785"/>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Status:</a:t>
            </a:r>
            <a:r>
              <a:rPr lang="de-DE" sz="1100" dirty="0" smtClean="0">
                <a:solidFill>
                  <a:schemeClr val="tx1">
                    <a:lumMod val="75000"/>
                    <a:lumOff val="25000"/>
                  </a:schemeClr>
                </a:solidFill>
                <a:latin typeface="Frutiger LT Com 45 Light" panose="020B0303030504020204" pitchFamily="34" charset="0"/>
              </a:rPr>
              <a:t> Ledig, keine Kinder</a:t>
            </a:r>
            <a:endParaRPr lang="de-DE" sz="1100" dirty="0">
              <a:solidFill>
                <a:schemeClr val="tx1">
                  <a:lumMod val="75000"/>
                  <a:lumOff val="25000"/>
                </a:schemeClr>
              </a:solidFill>
              <a:latin typeface="Frutiger LT Com 45 Light" panose="020B0303030504020204" pitchFamily="34" charset="0"/>
            </a:endParaRPr>
          </a:p>
        </p:txBody>
      </p:sp>
      <p:sp>
        <p:nvSpPr>
          <p:cNvPr id="85" name="TextBox 54"/>
          <p:cNvSpPr txBox="1"/>
          <p:nvPr/>
        </p:nvSpPr>
        <p:spPr>
          <a:xfrm>
            <a:off x="204645" y="2191627"/>
            <a:ext cx="2212900" cy="316785"/>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Wohnort:</a:t>
            </a:r>
            <a:r>
              <a:rPr lang="de-DE" sz="1100" dirty="0" smtClean="0">
                <a:solidFill>
                  <a:schemeClr val="tx1">
                    <a:lumMod val="75000"/>
                    <a:lumOff val="25000"/>
                  </a:schemeClr>
                </a:solidFill>
                <a:latin typeface="Frutiger LT Com 45 Light" panose="020B0303030504020204" pitchFamily="34" charset="0"/>
              </a:rPr>
              <a:t> Betzdorf</a:t>
            </a:r>
            <a:endParaRPr lang="de-DE" sz="1100" dirty="0">
              <a:solidFill>
                <a:schemeClr val="tx1">
                  <a:lumMod val="75000"/>
                  <a:lumOff val="25000"/>
                </a:schemeClr>
              </a:solidFill>
              <a:latin typeface="Frutiger LT Com 45 Light" panose="020B0303030504020204" pitchFamily="34" charset="0"/>
            </a:endParaRPr>
          </a:p>
        </p:txBody>
      </p:sp>
      <p:sp>
        <p:nvSpPr>
          <p:cNvPr id="50" name="Rectangle 49"/>
          <p:cNvSpPr/>
          <p:nvPr/>
        </p:nvSpPr>
        <p:spPr>
          <a:xfrm>
            <a:off x="2771363" y="4957274"/>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smtClean="0">
                <a:solidFill>
                  <a:schemeClr val="tx1"/>
                </a:solidFill>
                <a:latin typeface="Frutiger LT Com 45 Light" panose="020B0303030504020204" pitchFamily="34" charset="0"/>
              </a:rPr>
              <a:t>introvertiert</a:t>
            </a:r>
            <a:endParaRPr lang="de-DE" sz="1000" dirty="0">
              <a:solidFill>
                <a:schemeClr val="tx1"/>
              </a:solidFill>
              <a:latin typeface="Frutiger LT Com 45 Light" panose="020B0303030504020204" pitchFamily="34" charset="0"/>
            </a:endParaRPr>
          </a:p>
        </p:txBody>
      </p:sp>
      <p:grpSp>
        <p:nvGrpSpPr>
          <p:cNvPr id="9" name="Gruppieren 8"/>
          <p:cNvGrpSpPr/>
          <p:nvPr/>
        </p:nvGrpSpPr>
        <p:grpSpPr>
          <a:xfrm>
            <a:off x="2771363" y="5291904"/>
            <a:ext cx="2654536" cy="247898"/>
            <a:chOff x="2771363" y="5291904"/>
            <a:chExt cx="2654536" cy="247898"/>
          </a:xfrm>
        </p:grpSpPr>
        <p:sp>
          <p:nvSpPr>
            <p:cNvPr id="87" name="Rectangle 49"/>
            <p:cNvSpPr/>
            <p:nvPr/>
          </p:nvSpPr>
          <p:spPr>
            <a:xfrm>
              <a:off x="2771363" y="5291964"/>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smtClean="0">
                  <a:solidFill>
                    <a:schemeClr val="tx1"/>
                  </a:solidFill>
                  <a:latin typeface="Frutiger LT Com 45 Light" panose="020B0303030504020204" pitchFamily="34" charset="0"/>
                </a:rPr>
                <a:t>berechnend</a:t>
              </a:r>
              <a:endParaRPr lang="de-DE" sz="1000" dirty="0">
                <a:solidFill>
                  <a:schemeClr val="tx1"/>
                </a:solidFill>
                <a:latin typeface="Frutiger LT Com 45 Light" panose="020B0303030504020204" pitchFamily="34" charset="0"/>
              </a:endParaRPr>
            </a:p>
          </p:txBody>
        </p:sp>
        <p:sp>
          <p:nvSpPr>
            <p:cNvPr id="95" name="Textfeld 94"/>
            <p:cNvSpPr txBox="1"/>
            <p:nvPr/>
          </p:nvSpPr>
          <p:spPr>
            <a:xfrm>
              <a:off x="4501530" y="5291904"/>
              <a:ext cx="924369" cy="233597"/>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intuitiv</a:t>
              </a:r>
              <a:endParaRPr lang="de-DE" sz="1000" dirty="0">
                <a:latin typeface="Frutiger LT Com 45 Light" panose="020B0303030504020204" pitchFamily="34" charset="0"/>
              </a:endParaRPr>
            </a:p>
          </p:txBody>
        </p:sp>
      </p:grpSp>
      <p:grpSp>
        <p:nvGrpSpPr>
          <p:cNvPr id="10" name="Gruppieren 9"/>
          <p:cNvGrpSpPr/>
          <p:nvPr/>
        </p:nvGrpSpPr>
        <p:grpSpPr>
          <a:xfrm>
            <a:off x="2771363" y="5626654"/>
            <a:ext cx="2654536" cy="247839"/>
            <a:chOff x="2771363" y="5626654"/>
            <a:chExt cx="2654536" cy="247839"/>
          </a:xfrm>
        </p:grpSpPr>
        <p:sp>
          <p:nvSpPr>
            <p:cNvPr id="88" name="Rectangle 49"/>
            <p:cNvSpPr/>
            <p:nvPr/>
          </p:nvSpPr>
          <p:spPr>
            <a:xfrm>
              <a:off x="2771363" y="5626654"/>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a:solidFill>
                    <a:schemeClr val="tx1"/>
                  </a:solidFill>
                  <a:latin typeface="Frutiger LT Com 45 Light" panose="020B0303030504020204" pitchFamily="34" charset="0"/>
                </a:rPr>
                <a:t>r</a:t>
              </a:r>
              <a:r>
                <a:rPr lang="de-DE" sz="1000" dirty="0" smtClean="0">
                  <a:solidFill>
                    <a:schemeClr val="tx1"/>
                  </a:solidFill>
                  <a:latin typeface="Frutiger LT Com 45 Light" panose="020B0303030504020204" pitchFamily="34" charset="0"/>
                </a:rPr>
                <a:t>ational</a:t>
              </a:r>
              <a:endParaRPr lang="de-DE" sz="1000" dirty="0">
                <a:solidFill>
                  <a:schemeClr val="tx1"/>
                </a:solidFill>
                <a:latin typeface="Frutiger LT Com 45 Light" panose="020B0303030504020204" pitchFamily="34" charset="0"/>
              </a:endParaRPr>
            </a:p>
          </p:txBody>
        </p:sp>
        <p:sp>
          <p:nvSpPr>
            <p:cNvPr id="96" name="Textfeld 95"/>
            <p:cNvSpPr txBox="1"/>
            <p:nvPr/>
          </p:nvSpPr>
          <p:spPr>
            <a:xfrm>
              <a:off x="4501530" y="5626655"/>
              <a:ext cx="924369" cy="247838"/>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sensibel</a:t>
              </a:r>
              <a:endParaRPr lang="de-DE" sz="1000" dirty="0">
                <a:latin typeface="Frutiger LT Com 45 Light" panose="020B0303030504020204" pitchFamily="34" charset="0"/>
              </a:endParaRPr>
            </a:p>
          </p:txBody>
        </p:sp>
      </p:grpSp>
      <p:grpSp>
        <p:nvGrpSpPr>
          <p:cNvPr id="11" name="Gruppieren 10"/>
          <p:cNvGrpSpPr/>
          <p:nvPr/>
        </p:nvGrpSpPr>
        <p:grpSpPr>
          <a:xfrm>
            <a:off x="2771363" y="5961403"/>
            <a:ext cx="2654536" cy="247838"/>
            <a:chOff x="2771363" y="5961403"/>
            <a:chExt cx="2654536" cy="247838"/>
          </a:xfrm>
        </p:grpSpPr>
        <p:sp>
          <p:nvSpPr>
            <p:cNvPr id="89" name="Rectangle 49"/>
            <p:cNvSpPr/>
            <p:nvPr/>
          </p:nvSpPr>
          <p:spPr>
            <a:xfrm>
              <a:off x="2771363" y="5961403"/>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smtClean="0">
                  <a:solidFill>
                    <a:schemeClr val="tx1"/>
                  </a:solidFill>
                  <a:latin typeface="Frutiger LT Com 45 Light" panose="020B0303030504020204" pitchFamily="34" charset="0"/>
                </a:rPr>
                <a:t>bewertend</a:t>
              </a:r>
              <a:endParaRPr lang="de-DE" sz="1000" dirty="0">
                <a:solidFill>
                  <a:schemeClr val="tx1"/>
                </a:solidFill>
                <a:latin typeface="Frutiger LT Com 45 Light" panose="020B0303030504020204" pitchFamily="34" charset="0"/>
              </a:endParaRPr>
            </a:p>
          </p:txBody>
        </p:sp>
        <p:sp>
          <p:nvSpPr>
            <p:cNvPr id="97" name="Textfeld 96"/>
            <p:cNvSpPr txBox="1"/>
            <p:nvPr/>
          </p:nvSpPr>
          <p:spPr>
            <a:xfrm>
              <a:off x="4501530" y="5961403"/>
              <a:ext cx="924369" cy="247838"/>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beobachtend</a:t>
              </a:r>
              <a:endParaRPr lang="de-DE" sz="1000" dirty="0">
                <a:latin typeface="Frutiger LT Com 45 Light" panose="020B0303030504020204" pitchFamily="34" charset="0"/>
              </a:endParaRPr>
            </a:p>
          </p:txBody>
        </p:sp>
      </p:grpSp>
      <p:sp>
        <p:nvSpPr>
          <p:cNvPr id="92" name="Oval 70"/>
          <p:cNvSpPr/>
          <p:nvPr/>
        </p:nvSpPr>
        <p:spPr>
          <a:xfrm>
            <a:off x="3896104" y="5253723"/>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sp>
        <p:nvSpPr>
          <p:cNvPr id="93" name="Oval 70"/>
          <p:cNvSpPr/>
          <p:nvPr/>
        </p:nvSpPr>
        <p:spPr>
          <a:xfrm>
            <a:off x="4144402" y="5588757"/>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sp>
        <p:nvSpPr>
          <p:cNvPr id="94" name="Oval 70"/>
          <p:cNvSpPr/>
          <p:nvPr/>
        </p:nvSpPr>
        <p:spPr>
          <a:xfrm>
            <a:off x="3647728" y="5922750"/>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sp>
        <p:nvSpPr>
          <p:cNvPr id="102" name="Rectangle 41"/>
          <p:cNvSpPr/>
          <p:nvPr/>
        </p:nvSpPr>
        <p:spPr>
          <a:xfrm>
            <a:off x="8637223" y="5216989"/>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3" name="Rectangle 41"/>
          <p:cNvSpPr/>
          <p:nvPr/>
        </p:nvSpPr>
        <p:spPr>
          <a:xfrm>
            <a:off x="8637223" y="5472914"/>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4" name="Rectangle 41"/>
          <p:cNvSpPr/>
          <p:nvPr/>
        </p:nvSpPr>
        <p:spPr>
          <a:xfrm>
            <a:off x="8637223" y="5731203"/>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5" name="Rectangle 41"/>
          <p:cNvSpPr/>
          <p:nvPr/>
        </p:nvSpPr>
        <p:spPr>
          <a:xfrm>
            <a:off x="8637223" y="5991310"/>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7" name="Rectangle 41"/>
          <p:cNvSpPr/>
          <p:nvPr/>
        </p:nvSpPr>
        <p:spPr>
          <a:xfrm>
            <a:off x="8637223" y="4962003"/>
            <a:ext cx="3348000" cy="2128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08" name="Rectangle 41"/>
          <p:cNvSpPr/>
          <p:nvPr/>
        </p:nvSpPr>
        <p:spPr>
          <a:xfrm>
            <a:off x="8637222" y="5217090"/>
            <a:ext cx="3219417" cy="2129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09" name="Rectangle 41"/>
          <p:cNvSpPr/>
          <p:nvPr/>
        </p:nvSpPr>
        <p:spPr>
          <a:xfrm>
            <a:off x="8637221" y="5472839"/>
            <a:ext cx="3348000" cy="2075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10" name="Rectangle 41"/>
          <p:cNvSpPr/>
          <p:nvPr/>
        </p:nvSpPr>
        <p:spPr>
          <a:xfrm>
            <a:off x="8637222" y="5736921"/>
            <a:ext cx="3219417" cy="20597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11" name="Rectangle 41"/>
          <p:cNvSpPr/>
          <p:nvPr/>
        </p:nvSpPr>
        <p:spPr>
          <a:xfrm>
            <a:off x="8637222" y="5993704"/>
            <a:ext cx="3003393" cy="2113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dirty="0" smtClean="0">
              <a:solidFill>
                <a:schemeClr val="bg1"/>
              </a:solidFill>
              <a:latin typeface="Frutiger LT Com 45 Light" panose="020B0303030504020204" pitchFamily="34" charset="0"/>
            </a:endParaRPr>
          </a:p>
        </p:txBody>
      </p:sp>
      <p:sp>
        <p:nvSpPr>
          <p:cNvPr id="51" name="Rectangle 41"/>
          <p:cNvSpPr/>
          <p:nvPr/>
        </p:nvSpPr>
        <p:spPr>
          <a:xfrm>
            <a:off x="8637222" y="4957134"/>
            <a:ext cx="3351588" cy="212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IT &amp; Internet</a:t>
            </a:r>
            <a:endParaRPr lang="de-DE" sz="1200" dirty="0">
              <a:solidFill>
                <a:schemeClr val="bg1"/>
              </a:solidFill>
              <a:latin typeface="Frutiger LT Com 45 Light" panose="020B0303030504020204" pitchFamily="34" charset="0"/>
            </a:endParaRPr>
          </a:p>
        </p:txBody>
      </p:sp>
      <p:sp>
        <p:nvSpPr>
          <p:cNvPr id="52" name="Rectangle 41"/>
          <p:cNvSpPr/>
          <p:nvPr/>
        </p:nvSpPr>
        <p:spPr>
          <a:xfrm>
            <a:off x="8637222" y="5212035"/>
            <a:ext cx="3351587" cy="2129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Mobilität</a:t>
            </a:r>
            <a:endParaRPr lang="de-DE" sz="1200" dirty="0">
              <a:solidFill>
                <a:schemeClr val="bg1"/>
              </a:solidFill>
              <a:latin typeface="Frutiger LT Com 45 Light" panose="020B0303030504020204" pitchFamily="34" charset="0"/>
            </a:endParaRPr>
          </a:p>
        </p:txBody>
      </p:sp>
      <p:sp>
        <p:nvSpPr>
          <p:cNvPr id="53" name="Rectangle 41"/>
          <p:cNvSpPr/>
          <p:nvPr/>
        </p:nvSpPr>
        <p:spPr>
          <a:xfrm>
            <a:off x="8631980" y="5472400"/>
            <a:ext cx="3356829" cy="2075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Mobile Endgeräte</a:t>
            </a:r>
            <a:endParaRPr lang="de-DE" sz="1200" dirty="0">
              <a:solidFill>
                <a:schemeClr val="bg1"/>
              </a:solidFill>
              <a:latin typeface="Frutiger LT Com 45 Light" panose="020B0303030504020204" pitchFamily="34" charset="0"/>
            </a:endParaRPr>
          </a:p>
        </p:txBody>
      </p:sp>
      <p:sp>
        <p:nvSpPr>
          <p:cNvPr id="61" name="Rectangle 41"/>
          <p:cNvSpPr/>
          <p:nvPr/>
        </p:nvSpPr>
        <p:spPr>
          <a:xfrm>
            <a:off x="8631979" y="5736483"/>
            <a:ext cx="3356829" cy="205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Mobile Applikationen</a:t>
            </a:r>
            <a:endParaRPr lang="de-DE" sz="1200" dirty="0">
              <a:solidFill>
                <a:schemeClr val="bg1"/>
              </a:solidFill>
              <a:latin typeface="Frutiger LT Com 45 Light" panose="020B0303030504020204" pitchFamily="34" charset="0"/>
            </a:endParaRPr>
          </a:p>
        </p:txBody>
      </p:sp>
      <p:sp>
        <p:nvSpPr>
          <p:cNvPr id="68" name="Rectangle 41"/>
          <p:cNvSpPr/>
          <p:nvPr/>
        </p:nvSpPr>
        <p:spPr>
          <a:xfrm>
            <a:off x="8631978" y="5992507"/>
            <a:ext cx="3356829" cy="2113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Frutiger LT Com 45 Light" panose="020B0303030504020204" pitchFamily="34" charset="0"/>
              </a:rPr>
              <a:t>Social Networking</a:t>
            </a:r>
          </a:p>
        </p:txBody>
      </p:sp>
      <p:pic>
        <p:nvPicPr>
          <p:cNvPr id="3" name="Grafik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896" y="6043959"/>
            <a:ext cx="1306277" cy="923480"/>
          </a:xfrm>
          <a:prstGeom prst="rect">
            <a:avLst/>
          </a:prstGeom>
        </p:spPr>
      </p:pic>
      <p:sp>
        <p:nvSpPr>
          <p:cNvPr id="71" name="Oval 70"/>
          <p:cNvSpPr/>
          <p:nvPr/>
        </p:nvSpPr>
        <p:spPr>
          <a:xfrm>
            <a:off x="4472090" y="4919258"/>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sp>
        <p:nvSpPr>
          <p:cNvPr id="7" name="Textfeld 6"/>
          <p:cNvSpPr txBox="1"/>
          <p:nvPr/>
        </p:nvSpPr>
        <p:spPr>
          <a:xfrm>
            <a:off x="4501530" y="4964215"/>
            <a:ext cx="924369" cy="240838"/>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extrovertiert</a:t>
            </a:r>
            <a:endParaRPr lang="de-DE" sz="1000" dirty="0">
              <a:latin typeface="Frutiger LT Com 45 Light" panose="020B0303030504020204" pitchFamily="34" charset="0"/>
            </a:endParaRPr>
          </a:p>
        </p:txBody>
      </p:sp>
    </p:spTree>
    <p:extLst>
      <p:ext uri="{BB962C8B-B14F-4D97-AF65-F5344CB8AC3E}">
        <p14:creationId xmlns:p14="http://schemas.microsoft.com/office/powerpoint/2010/main" val="26990780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rotWithShape="1">
          <a:blip r:embed="rId3">
            <a:extLst>
              <a:ext uri="{28A0092B-C50C-407E-A947-70E740481C1C}">
                <a14:useLocalDpi xmlns:a14="http://schemas.microsoft.com/office/drawing/2010/main" val="0"/>
              </a:ext>
            </a:extLst>
          </a:blip>
          <a:srcRect t="5928"/>
          <a:stretch/>
        </p:blipFill>
        <p:spPr>
          <a:xfrm>
            <a:off x="204644" y="2847223"/>
            <a:ext cx="2210400" cy="2994285"/>
          </a:xfrm>
          <a:prstGeom prst="rect">
            <a:avLst/>
          </a:prstGeom>
        </p:spPr>
      </p:pic>
      <p:sp>
        <p:nvSpPr>
          <p:cNvPr id="42" name="Rectangle 41"/>
          <p:cNvSpPr/>
          <p:nvPr/>
        </p:nvSpPr>
        <p:spPr>
          <a:xfrm>
            <a:off x="8637223" y="4962003"/>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46" name="Rectangle 45"/>
          <p:cNvSpPr/>
          <p:nvPr/>
        </p:nvSpPr>
        <p:spPr>
          <a:xfrm>
            <a:off x="1" y="0"/>
            <a:ext cx="12192000" cy="1175537"/>
          </a:xfrm>
          <a:prstGeom prst="rect">
            <a:avLst/>
          </a:prstGeom>
          <a:solidFill>
            <a:srgbClr val="A8AFA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270000" rtlCol="0" anchor="ctr"/>
          <a:lstStyle/>
          <a:p>
            <a:r>
              <a:rPr lang="de-DE" sz="7200" b="1" dirty="0" smtClean="0">
                <a:latin typeface="Frutiger LT Com 45 Light" panose="020B0303030504020204" pitchFamily="34" charset="0"/>
              </a:rPr>
              <a:t>Julia Müller</a:t>
            </a:r>
            <a:endParaRPr lang="de-DE" sz="7200" b="1" dirty="0">
              <a:latin typeface="Frutiger LT Com 45 Light" panose="020B0303030504020204" pitchFamily="34" charset="0"/>
            </a:endParaRPr>
          </a:p>
        </p:txBody>
      </p:sp>
      <p:sp>
        <p:nvSpPr>
          <p:cNvPr id="48" name="TextBox 47"/>
          <p:cNvSpPr txBox="1"/>
          <p:nvPr/>
        </p:nvSpPr>
        <p:spPr>
          <a:xfrm>
            <a:off x="5579469" y="4644449"/>
            <a:ext cx="2097952"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Persönliche Ziele:</a:t>
            </a:r>
          </a:p>
        </p:txBody>
      </p:sp>
      <p:sp>
        <p:nvSpPr>
          <p:cNvPr id="49" name="TextBox 48"/>
          <p:cNvSpPr txBox="1"/>
          <p:nvPr/>
        </p:nvSpPr>
        <p:spPr>
          <a:xfrm>
            <a:off x="2771364" y="4644449"/>
            <a:ext cx="2654536" cy="317554"/>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Persönlichkeit:</a:t>
            </a:r>
          </a:p>
        </p:txBody>
      </p:sp>
      <p:sp>
        <p:nvSpPr>
          <p:cNvPr id="54" name="Rectangle 53"/>
          <p:cNvSpPr/>
          <p:nvPr/>
        </p:nvSpPr>
        <p:spPr>
          <a:xfrm>
            <a:off x="2773763" y="1555694"/>
            <a:ext cx="5509643" cy="29947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r>
              <a:rPr lang="de-DE" sz="1200" dirty="0" smtClean="0">
                <a:solidFill>
                  <a:schemeClr val="tx1">
                    <a:lumMod val="75000"/>
                    <a:lumOff val="25000"/>
                  </a:schemeClr>
                </a:solidFill>
                <a:latin typeface="Frutiger LT Com 45 Light" panose="020B0303030504020204" pitchFamily="34" charset="0"/>
              </a:rPr>
              <a:t>Julia Müller liebt ihre Kinder. Sie verbringt so viel Zeit wie möglich mit den Kleinen. Ihr Sohn geht bereits in die Grundschule und spielt beim FC Eisenberg Fußball. Außerdem geht er zweimal pro Woche zu einem privaten Schlagzeuglehrer in </a:t>
            </a:r>
            <a:r>
              <a:rPr lang="de-DE" sz="1200" dirty="0" err="1" smtClean="0">
                <a:solidFill>
                  <a:schemeClr val="tx1">
                    <a:lumMod val="75000"/>
                    <a:lumOff val="25000"/>
                  </a:schemeClr>
                </a:solidFill>
                <a:latin typeface="Frutiger LT Com 45 Light" panose="020B0303030504020204" pitchFamily="34" charset="0"/>
              </a:rPr>
              <a:t>Rüssingen</a:t>
            </a:r>
            <a:r>
              <a:rPr lang="de-DE" sz="1200" dirty="0" smtClean="0">
                <a:solidFill>
                  <a:schemeClr val="tx1">
                    <a:lumMod val="75000"/>
                    <a:lumOff val="25000"/>
                  </a:schemeClr>
                </a:solidFill>
                <a:latin typeface="Frutiger LT Com 45 Light" panose="020B0303030504020204" pitchFamily="34" charset="0"/>
              </a:rPr>
              <a:t>. Ihre Tochter ist gerade ein Jahr alt geworden. Gemeinsam besuchen sie Kurse für Babyschwimmen und PEKIP. </a:t>
            </a:r>
          </a:p>
          <a:p>
            <a:r>
              <a:rPr lang="de-DE" sz="1200" dirty="0" smtClean="0">
                <a:solidFill>
                  <a:schemeClr val="tx1">
                    <a:lumMod val="75000"/>
                    <a:lumOff val="25000"/>
                  </a:schemeClr>
                </a:solidFill>
                <a:latin typeface="Frutiger LT Com 45 Light" panose="020B0303030504020204" pitchFamily="34" charset="0"/>
              </a:rPr>
              <a:t>Sie liebt es Bücher zu lesen und holt sich jede Woche mehrere Exemplare aus der örtlichen Bücherei. Gerne liest sie dabei auch den Kindern vor. Sie hat in der Familie eigentlich immer alles im Griff und regelt auch momentan sämtliche Bankgeschäfte der Familie. Julia ist durchaus perfektionistisch veranlagt und optimiert gerne den Tagesablauf.</a:t>
            </a:r>
          </a:p>
          <a:p>
            <a:r>
              <a:rPr lang="de-DE" sz="1200" dirty="0" smtClean="0">
                <a:solidFill>
                  <a:schemeClr val="tx1">
                    <a:lumMod val="75000"/>
                    <a:lumOff val="25000"/>
                  </a:schemeClr>
                </a:solidFill>
                <a:latin typeface="Frutiger LT Com 45 Light" panose="020B0303030504020204" pitchFamily="34" charset="0"/>
              </a:rPr>
              <a:t>Nachdem die Kinder im Bett sind lässt sie gerne mit Ihrem Mann bei einem Glas Wein vom Lieblingswinzer in der Nähe den Tag gemütlich ausklingen.</a:t>
            </a:r>
          </a:p>
        </p:txBody>
      </p:sp>
      <p:sp>
        <p:nvSpPr>
          <p:cNvPr id="55" name="TextBox 54"/>
          <p:cNvSpPr txBox="1"/>
          <p:nvPr/>
        </p:nvSpPr>
        <p:spPr>
          <a:xfrm>
            <a:off x="2771363" y="1248502"/>
            <a:ext cx="5512043" cy="305197"/>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Biographie:</a:t>
            </a:r>
            <a:endParaRPr lang="de-DE" sz="1400" dirty="0">
              <a:solidFill>
                <a:schemeClr val="tx1">
                  <a:lumMod val="75000"/>
                  <a:lumOff val="25000"/>
                </a:schemeClr>
              </a:solidFill>
              <a:latin typeface="Frutiger LT Com 45 Light" panose="020B0303030504020204" pitchFamily="34" charset="0"/>
            </a:endParaRPr>
          </a:p>
        </p:txBody>
      </p:sp>
      <p:sp>
        <p:nvSpPr>
          <p:cNvPr id="56" name="TextBox 55"/>
          <p:cNvSpPr txBox="1"/>
          <p:nvPr/>
        </p:nvSpPr>
        <p:spPr>
          <a:xfrm>
            <a:off x="8648136" y="1247544"/>
            <a:ext cx="3342096"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smtClean="0">
                <a:latin typeface="Frutiger LT Com 45 Light" panose="020B0303030504020204" pitchFamily="34" charset="0"/>
              </a:rPr>
              <a:t>Arbeits- und Lebensumgebung:</a:t>
            </a:r>
            <a:endParaRPr lang="de-DE" dirty="0">
              <a:latin typeface="Frutiger LT Com 45 Light" panose="020B0303030504020204" pitchFamily="34" charset="0"/>
            </a:endParaRPr>
          </a:p>
        </p:txBody>
      </p:sp>
      <p:sp>
        <p:nvSpPr>
          <p:cNvPr id="57" name="TextBox 56"/>
          <p:cNvSpPr txBox="1"/>
          <p:nvPr/>
        </p:nvSpPr>
        <p:spPr>
          <a:xfrm>
            <a:off x="8648136" y="2687629"/>
            <a:ext cx="3342096"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Herausforderungen:</a:t>
            </a:r>
          </a:p>
        </p:txBody>
      </p:sp>
      <p:sp>
        <p:nvSpPr>
          <p:cNvPr id="58" name="TextBox 57"/>
          <p:cNvSpPr txBox="1"/>
          <p:nvPr/>
        </p:nvSpPr>
        <p:spPr>
          <a:xfrm>
            <a:off x="8637223" y="4656438"/>
            <a:ext cx="3351587"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Technologien:</a:t>
            </a:r>
          </a:p>
        </p:txBody>
      </p:sp>
      <p:sp>
        <p:nvSpPr>
          <p:cNvPr id="59" name="Rectangle 58"/>
          <p:cNvSpPr/>
          <p:nvPr/>
        </p:nvSpPr>
        <p:spPr>
          <a:xfrm>
            <a:off x="204644" y="5773699"/>
            <a:ext cx="2215300" cy="92377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smtClean="0">
                <a:latin typeface="Frutiger LT Com 45 Light" panose="020B0303030504020204" pitchFamily="34" charset="0"/>
              </a:rPr>
              <a:t>„Entlastung wäre toll“</a:t>
            </a:r>
            <a:endParaRPr lang="de-DE" sz="1600" dirty="0">
              <a:latin typeface="Frutiger LT Com 45 Light" panose="020B0303030504020204" pitchFamily="34" charset="0"/>
            </a:endParaRPr>
          </a:p>
        </p:txBody>
      </p:sp>
      <p:sp>
        <p:nvSpPr>
          <p:cNvPr id="62" name="Rectangle 61"/>
          <p:cNvSpPr/>
          <p:nvPr/>
        </p:nvSpPr>
        <p:spPr>
          <a:xfrm>
            <a:off x="8637225" y="1552701"/>
            <a:ext cx="3363432" cy="1087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r>
              <a:rPr lang="de-DE" sz="1200" dirty="0" smtClean="0">
                <a:solidFill>
                  <a:schemeClr val="tx1">
                    <a:lumMod val="75000"/>
                    <a:lumOff val="25000"/>
                  </a:schemeClr>
                </a:solidFill>
                <a:latin typeface="Frutiger LT Com 45 Light" panose="020B0303030504020204" pitchFamily="34" charset="0"/>
              </a:rPr>
              <a:t>Julia arbeitet in der Apotheke in </a:t>
            </a:r>
            <a:r>
              <a:rPr lang="de-DE" sz="1200" dirty="0" err="1" smtClean="0">
                <a:solidFill>
                  <a:schemeClr val="tx1">
                    <a:lumMod val="75000"/>
                    <a:lumOff val="25000"/>
                  </a:schemeClr>
                </a:solidFill>
                <a:latin typeface="Frutiger LT Com 45 Light" panose="020B0303030504020204" pitchFamily="34" charset="0"/>
              </a:rPr>
              <a:t>Göllheim</a:t>
            </a:r>
            <a:r>
              <a:rPr lang="de-DE" sz="1200" dirty="0" smtClean="0">
                <a:solidFill>
                  <a:schemeClr val="tx1">
                    <a:lumMod val="75000"/>
                    <a:lumOff val="25000"/>
                  </a:schemeClr>
                </a:solidFill>
                <a:latin typeface="Frutiger LT Com 45 Light" panose="020B0303030504020204" pitchFamily="34" charset="0"/>
              </a:rPr>
              <a:t>, ist aber zur Zeit in Elternzeit. Sie ist häufig im gesamten Donnersbergkreis mit der Familie unterwegs zu Sport- und Freizeitaktivitäten.</a:t>
            </a:r>
            <a:endParaRPr lang="de-DE" sz="1200" dirty="0">
              <a:solidFill>
                <a:schemeClr val="tx1">
                  <a:lumMod val="75000"/>
                  <a:lumOff val="25000"/>
                </a:schemeClr>
              </a:solidFill>
              <a:latin typeface="Frutiger LT Com 45 Light" panose="020B0303030504020204" pitchFamily="34" charset="0"/>
            </a:endParaRPr>
          </a:p>
        </p:txBody>
      </p:sp>
      <p:sp>
        <p:nvSpPr>
          <p:cNvPr id="63" name="Rectangle 62"/>
          <p:cNvSpPr/>
          <p:nvPr/>
        </p:nvSpPr>
        <p:spPr>
          <a:xfrm>
            <a:off x="8637225" y="2994395"/>
            <a:ext cx="3363432" cy="1564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pPr marL="171450" indent="-171450">
              <a:spcAft>
                <a:spcPts val="200"/>
              </a:spcAft>
              <a:buFont typeface="Wingdings" panose="05000000000000000000" pitchFamily="2" charset="2"/>
              <a:buChar char="§"/>
            </a:pPr>
            <a:r>
              <a:rPr lang="de-DE" sz="1200" dirty="0" smtClean="0">
                <a:solidFill>
                  <a:schemeClr val="tx1">
                    <a:lumMod val="75000"/>
                    <a:lumOff val="25000"/>
                  </a:schemeClr>
                </a:solidFill>
                <a:latin typeface="Frutiger LT Com 45 Light" panose="020B0303030504020204" pitchFamily="34" charset="0"/>
              </a:rPr>
              <a:t>Koordination und Einhaltung der Familientermine</a:t>
            </a:r>
            <a:endParaRPr lang="de-DE" sz="1200" dirty="0">
              <a:solidFill>
                <a:schemeClr val="tx1">
                  <a:lumMod val="75000"/>
                  <a:lumOff val="25000"/>
                </a:schemeClr>
              </a:solidFill>
              <a:latin typeface="Frutiger LT Com 45 Light" panose="020B0303030504020204" pitchFamily="34" charset="0"/>
            </a:endParaRPr>
          </a:p>
          <a:p>
            <a:pPr marL="171450" indent="-171450">
              <a:spcAft>
                <a:spcPts val="200"/>
              </a:spcAft>
              <a:buFont typeface="Wingdings" panose="05000000000000000000" pitchFamily="2" charset="2"/>
              <a:buChar char="§"/>
            </a:pPr>
            <a:r>
              <a:rPr lang="de-DE" sz="1200" dirty="0" smtClean="0">
                <a:solidFill>
                  <a:schemeClr val="tx1">
                    <a:lumMod val="75000"/>
                    <a:lumOff val="25000"/>
                  </a:schemeClr>
                </a:solidFill>
                <a:latin typeface="Frutiger LT Com 45 Light" panose="020B0303030504020204" pitchFamily="34" charset="0"/>
              </a:rPr>
              <a:t>Frisches Obst und Gemüse verfügbar haben</a:t>
            </a:r>
          </a:p>
          <a:p>
            <a:pPr marL="171450" indent="-171450">
              <a:spcAft>
                <a:spcPts val="200"/>
              </a:spcAft>
              <a:buFont typeface="Wingdings" panose="05000000000000000000" pitchFamily="2" charset="2"/>
              <a:buChar char="§"/>
            </a:pPr>
            <a:r>
              <a:rPr lang="de-DE" sz="1200" dirty="0" smtClean="0">
                <a:solidFill>
                  <a:schemeClr val="tx1">
                    <a:lumMod val="75000"/>
                    <a:lumOff val="25000"/>
                  </a:schemeClr>
                </a:solidFill>
                <a:latin typeface="Frutiger LT Com 45 Light" panose="020B0303030504020204" pitchFamily="34" charset="0"/>
              </a:rPr>
              <a:t>Eigene Freizeitaktivitäten nicht vernachlässigen</a:t>
            </a:r>
          </a:p>
          <a:p>
            <a:pPr marL="171450" indent="-171450">
              <a:spcAft>
                <a:spcPts val="200"/>
              </a:spcAft>
              <a:buFont typeface="Wingdings" panose="05000000000000000000" pitchFamily="2" charset="2"/>
              <a:buChar char="§"/>
            </a:pPr>
            <a:r>
              <a:rPr lang="de-DE" sz="1200" dirty="0" smtClean="0">
                <a:solidFill>
                  <a:schemeClr val="tx1">
                    <a:lumMod val="75000"/>
                    <a:lumOff val="25000"/>
                  </a:schemeClr>
                </a:solidFill>
                <a:latin typeface="Frutiger LT Com 45 Light" panose="020B0303030504020204" pitchFamily="34" charset="0"/>
              </a:rPr>
              <a:t>Die gute Laune wenn die Kinder bockig sind</a:t>
            </a:r>
          </a:p>
          <a:p>
            <a:pPr marL="171450" indent="-171450">
              <a:spcAft>
                <a:spcPts val="200"/>
              </a:spcAft>
              <a:buFont typeface="Wingdings" panose="05000000000000000000" pitchFamily="2" charset="2"/>
              <a:buChar char="§"/>
            </a:pPr>
            <a:endParaRPr lang="de-DE" sz="1200" dirty="0">
              <a:solidFill>
                <a:schemeClr val="tx1">
                  <a:lumMod val="75000"/>
                  <a:lumOff val="25000"/>
                </a:schemeClr>
              </a:solidFill>
              <a:latin typeface="Frutiger LT Com 45 Light" panose="020B0303030504020204" pitchFamily="34" charset="0"/>
            </a:endParaRPr>
          </a:p>
        </p:txBody>
      </p:sp>
      <p:sp>
        <p:nvSpPr>
          <p:cNvPr id="64" name="Rectangle 63"/>
          <p:cNvSpPr/>
          <p:nvPr/>
        </p:nvSpPr>
        <p:spPr>
          <a:xfrm>
            <a:off x="5579469" y="4953448"/>
            <a:ext cx="2703937" cy="12557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pPr marL="171450" indent="-171450">
              <a:spcAft>
                <a:spcPts val="200"/>
              </a:spcAft>
              <a:buChar char="§"/>
            </a:pPr>
            <a:r>
              <a:rPr lang="de-DE" sz="1200" dirty="0" smtClean="0">
                <a:solidFill>
                  <a:schemeClr val="tx1">
                    <a:lumMod val="75000"/>
                    <a:lumOff val="25000"/>
                  </a:schemeClr>
                </a:solidFill>
                <a:latin typeface="Frutiger LT Com 45 Light" panose="020B0303030504020204" pitchFamily="34" charset="0"/>
              </a:rPr>
              <a:t>Mehr Zeit für die Kinder haben</a:t>
            </a:r>
          </a:p>
          <a:p>
            <a:pPr marL="171450" indent="-171450">
              <a:spcAft>
                <a:spcPts val="200"/>
              </a:spcAft>
              <a:buChar char="§"/>
            </a:pPr>
            <a:r>
              <a:rPr lang="de-DE" sz="1200" dirty="0" smtClean="0">
                <a:solidFill>
                  <a:schemeClr val="tx1">
                    <a:lumMod val="75000"/>
                    <a:lumOff val="25000"/>
                  </a:schemeClr>
                </a:solidFill>
                <a:latin typeface="Frutiger LT Com 45 Light" panose="020B0303030504020204" pitchFamily="34" charset="0"/>
              </a:rPr>
              <a:t>Bald wieder ins Berufsleben einsteigen</a:t>
            </a:r>
          </a:p>
          <a:p>
            <a:pPr marL="171450" indent="-171450">
              <a:spcAft>
                <a:spcPts val="200"/>
              </a:spcAft>
              <a:buChar char="§"/>
            </a:pPr>
            <a:r>
              <a:rPr lang="de-DE" sz="1200" dirty="0" smtClean="0">
                <a:solidFill>
                  <a:schemeClr val="tx1">
                    <a:lumMod val="75000"/>
                    <a:lumOff val="25000"/>
                  </a:schemeClr>
                </a:solidFill>
                <a:latin typeface="Frutiger LT Com 45 Light" panose="020B0303030504020204" pitchFamily="34" charset="0"/>
              </a:rPr>
              <a:t>Gesünder ernähren</a:t>
            </a:r>
          </a:p>
          <a:p>
            <a:pPr marL="171450" indent="-171450">
              <a:spcAft>
                <a:spcPts val="200"/>
              </a:spcAft>
              <a:buChar char="§"/>
            </a:pPr>
            <a:endParaRPr lang="de-DE" sz="1200" dirty="0">
              <a:solidFill>
                <a:schemeClr val="tx1">
                  <a:lumMod val="75000"/>
                  <a:lumOff val="25000"/>
                </a:schemeClr>
              </a:solidFill>
              <a:latin typeface="Frutiger LT Com 45 Light" panose="020B0303030504020204" pitchFamily="34" charset="0"/>
            </a:endParaRPr>
          </a:p>
        </p:txBody>
      </p:sp>
      <p:pic>
        <p:nvPicPr>
          <p:cNvPr id="45" name="Picture 8" descr="Logo_ausgetausch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71173" y="6309320"/>
            <a:ext cx="1417637" cy="388152"/>
          </a:xfrm>
          <a:prstGeom prst="rect">
            <a:avLst/>
          </a:prstGeom>
        </p:spPr>
      </p:pic>
      <p:sp>
        <p:nvSpPr>
          <p:cNvPr id="60" name="Rectangle 82"/>
          <p:cNvSpPr/>
          <p:nvPr/>
        </p:nvSpPr>
        <p:spPr>
          <a:xfrm>
            <a:off x="10218991" y="0"/>
            <a:ext cx="1781666" cy="1032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de-DE" sz="1600" dirty="0" smtClean="0">
                <a:latin typeface="Frutiger LT Com 45 Light" panose="020B0303030504020204" pitchFamily="34" charset="0"/>
              </a:rPr>
              <a:t>Repräsentiert </a:t>
            </a:r>
            <a:r>
              <a:rPr lang="de-DE" sz="1600" dirty="0">
                <a:latin typeface="Frutiger LT Com 45 Light" panose="020B0303030504020204" pitchFamily="34" charset="0"/>
              </a:rPr>
              <a:t>1</a:t>
            </a:r>
            <a:r>
              <a:rPr lang="de-DE" sz="1600" dirty="0" smtClean="0">
                <a:latin typeface="Frutiger LT Com 45 Light" panose="020B0303030504020204" pitchFamily="34" charset="0"/>
              </a:rPr>
              <a:t>5% der Bürger</a:t>
            </a:r>
            <a:endParaRPr lang="de-DE" sz="1600" dirty="0">
              <a:latin typeface="Frutiger LT Com 45 Light" panose="020B0303030504020204" pitchFamily="34" charset="0"/>
            </a:endParaRPr>
          </a:p>
        </p:txBody>
      </p:sp>
      <p:cxnSp>
        <p:nvCxnSpPr>
          <p:cNvPr id="5" name="Gerader Verbinder 4"/>
          <p:cNvCxnSpPr/>
          <p:nvPr/>
        </p:nvCxnSpPr>
        <p:spPr bwMode="auto">
          <a:xfrm>
            <a:off x="0" y="1196752"/>
            <a:ext cx="12192000" cy="0"/>
          </a:xfrm>
          <a:prstGeom prst="line">
            <a:avLst/>
          </a:prstGeom>
          <a:noFill/>
          <a:ln w="7620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Gerader Verbinder 64"/>
          <p:cNvCxnSpPr/>
          <p:nvPr/>
        </p:nvCxnSpPr>
        <p:spPr bwMode="auto">
          <a:xfrm>
            <a:off x="0" y="6826255"/>
            <a:ext cx="12192000" cy="0"/>
          </a:xfrm>
          <a:prstGeom prst="line">
            <a:avLst/>
          </a:prstGeom>
          <a:noFill/>
          <a:ln w="7620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TextBox 54"/>
          <p:cNvSpPr txBox="1"/>
          <p:nvPr/>
        </p:nvSpPr>
        <p:spPr>
          <a:xfrm>
            <a:off x="204645" y="1248502"/>
            <a:ext cx="2212900" cy="316785"/>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Alter:</a:t>
            </a:r>
            <a:r>
              <a:rPr lang="de-DE" sz="1100" dirty="0" smtClean="0">
                <a:solidFill>
                  <a:schemeClr val="tx1">
                    <a:lumMod val="75000"/>
                    <a:lumOff val="25000"/>
                  </a:schemeClr>
                </a:solidFill>
                <a:latin typeface="Frutiger LT Com 45 Light" panose="020B0303030504020204" pitchFamily="34" charset="0"/>
              </a:rPr>
              <a:t> 33 Jahre</a:t>
            </a:r>
            <a:endParaRPr lang="de-DE" sz="1100" dirty="0">
              <a:solidFill>
                <a:schemeClr val="tx1">
                  <a:lumMod val="75000"/>
                  <a:lumOff val="25000"/>
                </a:schemeClr>
              </a:solidFill>
              <a:latin typeface="Frutiger LT Com 45 Light" panose="020B0303030504020204" pitchFamily="34" charset="0"/>
            </a:endParaRPr>
          </a:p>
        </p:txBody>
      </p:sp>
      <p:sp>
        <p:nvSpPr>
          <p:cNvPr id="67" name="TextBox 54"/>
          <p:cNvSpPr txBox="1"/>
          <p:nvPr/>
        </p:nvSpPr>
        <p:spPr>
          <a:xfrm>
            <a:off x="204645" y="1561851"/>
            <a:ext cx="2212900" cy="307777"/>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Beruf:</a:t>
            </a:r>
            <a:r>
              <a:rPr lang="de-DE" sz="1100" dirty="0" smtClean="0">
                <a:solidFill>
                  <a:schemeClr val="tx1">
                    <a:lumMod val="75000"/>
                    <a:lumOff val="25000"/>
                  </a:schemeClr>
                </a:solidFill>
                <a:latin typeface="Frutiger LT Com 45 Light" panose="020B0303030504020204" pitchFamily="34" charset="0"/>
              </a:rPr>
              <a:t> Pharmazeutin in Elternzeit</a:t>
            </a:r>
            <a:endParaRPr lang="de-DE" sz="1100" dirty="0">
              <a:solidFill>
                <a:schemeClr val="tx1">
                  <a:lumMod val="75000"/>
                  <a:lumOff val="25000"/>
                </a:schemeClr>
              </a:solidFill>
              <a:latin typeface="Frutiger LT Com 45 Light" panose="020B0303030504020204" pitchFamily="34" charset="0"/>
            </a:endParaRPr>
          </a:p>
        </p:txBody>
      </p:sp>
      <p:sp>
        <p:nvSpPr>
          <p:cNvPr id="84" name="TextBox 54"/>
          <p:cNvSpPr txBox="1"/>
          <p:nvPr/>
        </p:nvSpPr>
        <p:spPr>
          <a:xfrm>
            <a:off x="204645" y="1883212"/>
            <a:ext cx="2212900" cy="316785"/>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Status:</a:t>
            </a:r>
            <a:r>
              <a:rPr lang="de-DE" sz="1100" dirty="0" smtClean="0">
                <a:solidFill>
                  <a:schemeClr val="tx1">
                    <a:lumMod val="75000"/>
                    <a:lumOff val="25000"/>
                  </a:schemeClr>
                </a:solidFill>
                <a:latin typeface="Frutiger LT Com 45 Light" panose="020B0303030504020204" pitchFamily="34" charset="0"/>
              </a:rPr>
              <a:t> verheiratet, zwei Kinder</a:t>
            </a:r>
            <a:endParaRPr lang="de-DE" sz="1100" dirty="0">
              <a:solidFill>
                <a:schemeClr val="tx1">
                  <a:lumMod val="75000"/>
                  <a:lumOff val="25000"/>
                </a:schemeClr>
              </a:solidFill>
              <a:latin typeface="Frutiger LT Com 45 Light" panose="020B0303030504020204" pitchFamily="34" charset="0"/>
            </a:endParaRPr>
          </a:p>
        </p:txBody>
      </p:sp>
      <p:sp>
        <p:nvSpPr>
          <p:cNvPr id="85" name="TextBox 54"/>
          <p:cNvSpPr txBox="1"/>
          <p:nvPr/>
        </p:nvSpPr>
        <p:spPr>
          <a:xfrm>
            <a:off x="204645" y="2191627"/>
            <a:ext cx="2212900" cy="316785"/>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Wohnort</a:t>
            </a:r>
            <a:r>
              <a:rPr lang="de-DE" sz="1400" b="1" smtClean="0">
                <a:solidFill>
                  <a:schemeClr val="tx1">
                    <a:lumMod val="75000"/>
                    <a:lumOff val="25000"/>
                  </a:schemeClr>
                </a:solidFill>
                <a:latin typeface="Frutiger LT Com 45 Light" panose="020B0303030504020204" pitchFamily="34" charset="0"/>
              </a:rPr>
              <a:t>:</a:t>
            </a:r>
            <a:r>
              <a:rPr lang="de-DE" sz="1100" smtClean="0">
                <a:solidFill>
                  <a:schemeClr val="tx1">
                    <a:lumMod val="75000"/>
                    <a:lumOff val="25000"/>
                  </a:schemeClr>
                </a:solidFill>
                <a:latin typeface="Frutiger LT Com 45 Light" panose="020B0303030504020204" pitchFamily="34" charset="0"/>
              </a:rPr>
              <a:t> </a:t>
            </a:r>
            <a:r>
              <a:rPr lang="de-DE" sz="1100">
                <a:solidFill>
                  <a:schemeClr val="tx1">
                    <a:lumMod val="75000"/>
                    <a:lumOff val="25000"/>
                  </a:schemeClr>
                </a:solidFill>
                <a:latin typeface="Frutiger LT Com 45 Light" panose="020B0303030504020204" pitchFamily="34" charset="0"/>
              </a:rPr>
              <a:t>Scheuerfeld</a:t>
            </a:r>
            <a:endParaRPr lang="de-DE" sz="1100" dirty="0">
              <a:solidFill>
                <a:schemeClr val="tx1">
                  <a:lumMod val="75000"/>
                  <a:lumOff val="25000"/>
                </a:schemeClr>
              </a:solidFill>
              <a:latin typeface="Frutiger LT Com 45 Light" panose="020B0303030504020204" pitchFamily="34" charset="0"/>
            </a:endParaRPr>
          </a:p>
        </p:txBody>
      </p:sp>
      <p:grpSp>
        <p:nvGrpSpPr>
          <p:cNvPr id="8" name="Gruppieren 7"/>
          <p:cNvGrpSpPr/>
          <p:nvPr/>
        </p:nvGrpSpPr>
        <p:grpSpPr>
          <a:xfrm>
            <a:off x="2771363" y="4957274"/>
            <a:ext cx="2654536" cy="247838"/>
            <a:chOff x="2771363" y="4957274"/>
            <a:chExt cx="2654536" cy="247838"/>
          </a:xfrm>
        </p:grpSpPr>
        <p:sp>
          <p:nvSpPr>
            <p:cNvPr id="50" name="Rectangle 49"/>
            <p:cNvSpPr/>
            <p:nvPr/>
          </p:nvSpPr>
          <p:spPr>
            <a:xfrm>
              <a:off x="2771363" y="4957274"/>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smtClean="0">
                  <a:solidFill>
                    <a:schemeClr val="tx1"/>
                  </a:solidFill>
                  <a:latin typeface="Frutiger LT Com 45 Light" panose="020B0303030504020204" pitchFamily="34" charset="0"/>
                </a:rPr>
                <a:t>introvertiert</a:t>
              </a:r>
              <a:endParaRPr lang="de-DE" sz="1000" dirty="0">
                <a:solidFill>
                  <a:schemeClr val="tx1"/>
                </a:solidFill>
                <a:latin typeface="Frutiger LT Com 45 Light" panose="020B0303030504020204" pitchFamily="34" charset="0"/>
              </a:endParaRPr>
            </a:p>
          </p:txBody>
        </p:sp>
        <p:sp>
          <p:nvSpPr>
            <p:cNvPr id="7" name="Textfeld 6"/>
            <p:cNvSpPr txBox="1"/>
            <p:nvPr/>
          </p:nvSpPr>
          <p:spPr>
            <a:xfrm>
              <a:off x="4501530" y="4964215"/>
              <a:ext cx="924369" cy="240838"/>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extrovertiert</a:t>
              </a:r>
              <a:endParaRPr lang="de-DE" sz="1000" dirty="0">
                <a:latin typeface="Frutiger LT Com 45 Light" panose="020B0303030504020204" pitchFamily="34" charset="0"/>
              </a:endParaRPr>
            </a:p>
          </p:txBody>
        </p:sp>
      </p:grpSp>
      <p:sp>
        <p:nvSpPr>
          <p:cNvPr id="71" name="Oval 70"/>
          <p:cNvSpPr/>
          <p:nvPr/>
        </p:nvSpPr>
        <p:spPr>
          <a:xfrm>
            <a:off x="4059948" y="4919258"/>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grpSp>
        <p:nvGrpSpPr>
          <p:cNvPr id="9" name="Gruppieren 8"/>
          <p:cNvGrpSpPr/>
          <p:nvPr/>
        </p:nvGrpSpPr>
        <p:grpSpPr>
          <a:xfrm>
            <a:off x="2771363" y="5291904"/>
            <a:ext cx="2654536" cy="247898"/>
            <a:chOff x="2771363" y="5291904"/>
            <a:chExt cx="2654536" cy="247898"/>
          </a:xfrm>
        </p:grpSpPr>
        <p:sp>
          <p:nvSpPr>
            <p:cNvPr id="87" name="Rectangle 49"/>
            <p:cNvSpPr/>
            <p:nvPr/>
          </p:nvSpPr>
          <p:spPr>
            <a:xfrm>
              <a:off x="2771363" y="5291964"/>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smtClean="0">
                  <a:solidFill>
                    <a:schemeClr val="tx1"/>
                  </a:solidFill>
                  <a:latin typeface="Frutiger LT Com 45 Light" panose="020B0303030504020204" pitchFamily="34" charset="0"/>
                </a:rPr>
                <a:t>berechnend</a:t>
              </a:r>
              <a:endParaRPr lang="de-DE" sz="1000" dirty="0">
                <a:solidFill>
                  <a:schemeClr val="tx1"/>
                </a:solidFill>
                <a:latin typeface="Frutiger LT Com 45 Light" panose="020B0303030504020204" pitchFamily="34" charset="0"/>
              </a:endParaRPr>
            </a:p>
          </p:txBody>
        </p:sp>
        <p:sp>
          <p:nvSpPr>
            <p:cNvPr id="95" name="Textfeld 94"/>
            <p:cNvSpPr txBox="1"/>
            <p:nvPr/>
          </p:nvSpPr>
          <p:spPr>
            <a:xfrm>
              <a:off x="4501530" y="5291904"/>
              <a:ext cx="924369" cy="233597"/>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intuitiv</a:t>
              </a:r>
              <a:endParaRPr lang="de-DE" sz="1000" dirty="0">
                <a:latin typeface="Frutiger LT Com 45 Light" panose="020B0303030504020204" pitchFamily="34" charset="0"/>
              </a:endParaRPr>
            </a:p>
          </p:txBody>
        </p:sp>
      </p:grpSp>
      <p:grpSp>
        <p:nvGrpSpPr>
          <p:cNvPr id="10" name="Gruppieren 9"/>
          <p:cNvGrpSpPr/>
          <p:nvPr/>
        </p:nvGrpSpPr>
        <p:grpSpPr>
          <a:xfrm>
            <a:off x="2771363" y="5626654"/>
            <a:ext cx="2654536" cy="247839"/>
            <a:chOff x="2771363" y="5626654"/>
            <a:chExt cx="2654536" cy="247839"/>
          </a:xfrm>
        </p:grpSpPr>
        <p:sp>
          <p:nvSpPr>
            <p:cNvPr id="88" name="Rectangle 49"/>
            <p:cNvSpPr/>
            <p:nvPr/>
          </p:nvSpPr>
          <p:spPr>
            <a:xfrm>
              <a:off x="2771363" y="5626654"/>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a:solidFill>
                    <a:schemeClr val="tx1"/>
                  </a:solidFill>
                  <a:latin typeface="Frutiger LT Com 45 Light" panose="020B0303030504020204" pitchFamily="34" charset="0"/>
                </a:rPr>
                <a:t>r</a:t>
              </a:r>
              <a:r>
                <a:rPr lang="de-DE" sz="1000" dirty="0" smtClean="0">
                  <a:solidFill>
                    <a:schemeClr val="tx1"/>
                  </a:solidFill>
                  <a:latin typeface="Frutiger LT Com 45 Light" panose="020B0303030504020204" pitchFamily="34" charset="0"/>
                </a:rPr>
                <a:t>ational</a:t>
              </a:r>
              <a:endParaRPr lang="de-DE" sz="1000" dirty="0">
                <a:solidFill>
                  <a:schemeClr val="tx1"/>
                </a:solidFill>
                <a:latin typeface="Frutiger LT Com 45 Light" panose="020B0303030504020204" pitchFamily="34" charset="0"/>
              </a:endParaRPr>
            </a:p>
          </p:txBody>
        </p:sp>
        <p:sp>
          <p:nvSpPr>
            <p:cNvPr id="96" name="Textfeld 95"/>
            <p:cNvSpPr txBox="1"/>
            <p:nvPr/>
          </p:nvSpPr>
          <p:spPr>
            <a:xfrm>
              <a:off x="4501530" y="5626655"/>
              <a:ext cx="924369" cy="247838"/>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sensibel</a:t>
              </a:r>
              <a:endParaRPr lang="de-DE" sz="1000" dirty="0">
                <a:latin typeface="Frutiger LT Com 45 Light" panose="020B0303030504020204" pitchFamily="34" charset="0"/>
              </a:endParaRPr>
            </a:p>
          </p:txBody>
        </p:sp>
      </p:grpSp>
      <p:grpSp>
        <p:nvGrpSpPr>
          <p:cNvPr id="11" name="Gruppieren 10"/>
          <p:cNvGrpSpPr/>
          <p:nvPr/>
        </p:nvGrpSpPr>
        <p:grpSpPr>
          <a:xfrm>
            <a:off x="2771363" y="5961403"/>
            <a:ext cx="2654536" cy="247838"/>
            <a:chOff x="2771363" y="5961403"/>
            <a:chExt cx="2654536" cy="247838"/>
          </a:xfrm>
        </p:grpSpPr>
        <p:sp>
          <p:nvSpPr>
            <p:cNvPr id="89" name="Rectangle 49"/>
            <p:cNvSpPr/>
            <p:nvPr/>
          </p:nvSpPr>
          <p:spPr>
            <a:xfrm>
              <a:off x="2771363" y="5961403"/>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smtClean="0">
                  <a:solidFill>
                    <a:schemeClr val="tx1"/>
                  </a:solidFill>
                  <a:latin typeface="Frutiger LT Com 45 Light" panose="020B0303030504020204" pitchFamily="34" charset="0"/>
                </a:rPr>
                <a:t>bewertend</a:t>
              </a:r>
              <a:endParaRPr lang="de-DE" sz="1000" dirty="0">
                <a:solidFill>
                  <a:schemeClr val="tx1"/>
                </a:solidFill>
                <a:latin typeface="Frutiger LT Com 45 Light" panose="020B0303030504020204" pitchFamily="34" charset="0"/>
              </a:endParaRPr>
            </a:p>
          </p:txBody>
        </p:sp>
        <p:sp>
          <p:nvSpPr>
            <p:cNvPr id="97" name="Textfeld 96"/>
            <p:cNvSpPr txBox="1"/>
            <p:nvPr/>
          </p:nvSpPr>
          <p:spPr>
            <a:xfrm>
              <a:off x="4501530" y="5961403"/>
              <a:ext cx="924369" cy="247838"/>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beobachtend</a:t>
              </a:r>
              <a:endParaRPr lang="de-DE" sz="1000" dirty="0">
                <a:latin typeface="Frutiger LT Com 45 Light" panose="020B0303030504020204" pitchFamily="34" charset="0"/>
              </a:endParaRPr>
            </a:p>
          </p:txBody>
        </p:sp>
      </p:grpSp>
      <p:sp>
        <p:nvSpPr>
          <p:cNvPr id="92" name="Oval 70"/>
          <p:cNvSpPr/>
          <p:nvPr/>
        </p:nvSpPr>
        <p:spPr>
          <a:xfrm>
            <a:off x="3647728" y="5256432"/>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sp>
        <p:nvSpPr>
          <p:cNvPr id="93" name="Oval 70"/>
          <p:cNvSpPr/>
          <p:nvPr/>
        </p:nvSpPr>
        <p:spPr>
          <a:xfrm>
            <a:off x="3472603" y="5587292"/>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sp>
        <p:nvSpPr>
          <p:cNvPr id="94" name="Oval 70"/>
          <p:cNvSpPr/>
          <p:nvPr/>
        </p:nvSpPr>
        <p:spPr>
          <a:xfrm>
            <a:off x="3536064" y="5922750"/>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sp>
        <p:nvSpPr>
          <p:cNvPr id="102" name="Rectangle 41"/>
          <p:cNvSpPr/>
          <p:nvPr/>
        </p:nvSpPr>
        <p:spPr>
          <a:xfrm>
            <a:off x="8637223" y="5216989"/>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3" name="Rectangle 41"/>
          <p:cNvSpPr/>
          <p:nvPr/>
        </p:nvSpPr>
        <p:spPr>
          <a:xfrm>
            <a:off x="8637223" y="5472914"/>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4" name="Rectangle 41"/>
          <p:cNvSpPr/>
          <p:nvPr/>
        </p:nvSpPr>
        <p:spPr>
          <a:xfrm>
            <a:off x="8637223" y="5731203"/>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5" name="Rectangle 41"/>
          <p:cNvSpPr/>
          <p:nvPr/>
        </p:nvSpPr>
        <p:spPr>
          <a:xfrm>
            <a:off x="8637223" y="5991310"/>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7" name="Rectangle 41"/>
          <p:cNvSpPr/>
          <p:nvPr/>
        </p:nvSpPr>
        <p:spPr>
          <a:xfrm>
            <a:off x="8637223" y="4962003"/>
            <a:ext cx="1944000" cy="2128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08" name="Rectangle 41"/>
          <p:cNvSpPr/>
          <p:nvPr/>
        </p:nvSpPr>
        <p:spPr>
          <a:xfrm>
            <a:off x="8637222" y="5217090"/>
            <a:ext cx="2016000" cy="2129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09" name="Rectangle 41"/>
          <p:cNvSpPr/>
          <p:nvPr/>
        </p:nvSpPr>
        <p:spPr>
          <a:xfrm>
            <a:off x="8637221" y="5472839"/>
            <a:ext cx="2916000" cy="2075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10" name="Rectangle 41"/>
          <p:cNvSpPr/>
          <p:nvPr/>
        </p:nvSpPr>
        <p:spPr>
          <a:xfrm>
            <a:off x="8637222" y="5736921"/>
            <a:ext cx="2448000" cy="20597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11" name="Rectangle 41"/>
          <p:cNvSpPr/>
          <p:nvPr/>
        </p:nvSpPr>
        <p:spPr>
          <a:xfrm>
            <a:off x="8637221" y="5993704"/>
            <a:ext cx="3348000" cy="2113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dirty="0" smtClean="0">
              <a:solidFill>
                <a:schemeClr val="bg1"/>
              </a:solidFill>
              <a:latin typeface="Frutiger LT Com 45 Light" panose="020B0303030504020204" pitchFamily="34" charset="0"/>
            </a:endParaRPr>
          </a:p>
        </p:txBody>
      </p:sp>
      <p:sp>
        <p:nvSpPr>
          <p:cNvPr id="51" name="Rectangle 41"/>
          <p:cNvSpPr/>
          <p:nvPr/>
        </p:nvSpPr>
        <p:spPr>
          <a:xfrm>
            <a:off x="8637222" y="4957134"/>
            <a:ext cx="3351588" cy="212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IT &amp; Internet</a:t>
            </a:r>
            <a:endParaRPr lang="de-DE" sz="1200" dirty="0">
              <a:solidFill>
                <a:schemeClr val="bg1"/>
              </a:solidFill>
              <a:latin typeface="Frutiger LT Com 45 Light" panose="020B0303030504020204" pitchFamily="34" charset="0"/>
            </a:endParaRPr>
          </a:p>
        </p:txBody>
      </p:sp>
      <p:sp>
        <p:nvSpPr>
          <p:cNvPr id="52" name="Rectangle 41"/>
          <p:cNvSpPr/>
          <p:nvPr/>
        </p:nvSpPr>
        <p:spPr>
          <a:xfrm>
            <a:off x="8637222" y="5212035"/>
            <a:ext cx="3351587" cy="2129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Mobilität</a:t>
            </a:r>
            <a:endParaRPr lang="de-DE" sz="1200" dirty="0">
              <a:solidFill>
                <a:schemeClr val="bg1"/>
              </a:solidFill>
              <a:latin typeface="Frutiger LT Com 45 Light" panose="020B0303030504020204" pitchFamily="34" charset="0"/>
            </a:endParaRPr>
          </a:p>
        </p:txBody>
      </p:sp>
      <p:sp>
        <p:nvSpPr>
          <p:cNvPr id="53" name="Rectangle 41"/>
          <p:cNvSpPr/>
          <p:nvPr/>
        </p:nvSpPr>
        <p:spPr>
          <a:xfrm>
            <a:off x="8631980" y="5472400"/>
            <a:ext cx="3356829" cy="2075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Mobile Endgeräte</a:t>
            </a:r>
            <a:endParaRPr lang="de-DE" sz="1200" dirty="0">
              <a:solidFill>
                <a:schemeClr val="bg1"/>
              </a:solidFill>
              <a:latin typeface="Frutiger LT Com 45 Light" panose="020B0303030504020204" pitchFamily="34" charset="0"/>
            </a:endParaRPr>
          </a:p>
        </p:txBody>
      </p:sp>
      <p:sp>
        <p:nvSpPr>
          <p:cNvPr id="61" name="Rectangle 41"/>
          <p:cNvSpPr/>
          <p:nvPr/>
        </p:nvSpPr>
        <p:spPr>
          <a:xfrm>
            <a:off x="8631979" y="5736483"/>
            <a:ext cx="3356829" cy="205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Mobile Applikationen</a:t>
            </a:r>
            <a:endParaRPr lang="de-DE" sz="1200" dirty="0">
              <a:solidFill>
                <a:schemeClr val="bg1"/>
              </a:solidFill>
              <a:latin typeface="Frutiger LT Com 45 Light" panose="020B0303030504020204" pitchFamily="34" charset="0"/>
            </a:endParaRPr>
          </a:p>
        </p:txBody>
      </p:sp>
      <p:sp>
        <p:nvSpPr>
          <p:cNvPr id="68" name="Rectangle 41"/>
          <p:cNvSpPr/>
          <p:nvPr/>
        </p:nvSpPr>
        <p:spPr>
          <a:xfrm>
            <a:off x="8631978" y="5992507"/>
            <a:ext cx="3356829" cy="2113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Frutiger LT Com 45 Light" panose="020B0303030504020204" pitchFamily="34" charset="0"/>
              </a:rPr>
              <a:t>Social Networking</a:t>
            </a:r>
          </a:p>
        </p:txBody>
      </p:sp>
      <p:pic>
        <p:nvPicPr>
          <p:cNvPr id="69" name="Grafik 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896" y="6043959"/>
            <a:ext cx="1306277" cy="923480"/>
          </a:xfrm>
          <a:prstGeom prst="rect">
            <a:avLst/>
          </a:prstGeom>
        </p:spPr>
      </p:pic>
    </p:spTree>
    <p:extLst>
      <p:ext uri="{BB962C8B-B14F-4D97-AF65-F5344CB8AC3E}">
        <p14:creationId xmlns:p14="http://schemas.microsoft.com/office/powerpoint/2010/main" val="11511504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p:cNvSpPr/>
          <p:nvPr/>
        </p:nvSpPr>
        <p:spPr bwMode="auto">
          <a:xfrm>
            <a:off x="0" y="3353264"/>
            <a:ext cx="12192000" cy="324498"/>
          </a:xfrm>
          <a:prstGeom prst="rect">
            <a:avLst/>
          </a:prstGeom>
          <a:solidFill>
            <a:schemeClr val="bg1"/>
          </a:solidFill>
          <a:ln w="9525" algn="ctr">
            <a:noFill/>
            <a:miter lim="800000"/>
            <a:headEnd/>
            <a:tailEnd/>
          </a:ln>
          <a:effectLst/>
          <a:extLst/>
        </p:spPr>
        <p:txBody>
          <a:bodyPr wrap="square" lIns="72000" tIns="54000" rIns="72000" bIns="54000" rtlCol="0" anchor="ctr">
            <a:spAutoFit/>
          </a:bodyPr>
          <a:lstStyle/>
          <a:p>
            <a:pPr marL="215900" indent="-215900" algn="ctr">
              <a:spcAft>
                <a:spcPts val="563"/>
              </a:spcAft>
              <a:buClr>
                <a:schemeClr val="tx2"/>
              </a:buClr>
            </a:pPr>
            <a:endParaRPr lang="de-DE" sz="1400" dirty="0">
              <a:latin typeface="Frutiger LT Com 45 Light" panose="020B0303030504020204" pitchFamily="34" charset="0"/>
            </a:endParaRPr>
          </a:p>
        </p:txBody>
      </p:sp>
      <p:sp>
        <p:nvSpPr>
          <p:cNvPr id="42" name="Rectangle 41"/>
          <p:cNvSpPr/>
          <p:nvPr/>
        </p:nvSpPr>
        <p:spPr>
          <a:xfrm>
            <a:off x="8637223" y="4962003"/>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46" name="Rectangle 45"/>
          <p:cNvSpPr/>
          <p:nvPr/>
        </p:nvSpPr>
        <p:spPr>
          <a:xfrm>
            <a:off x="1" y="0"/>
            <a:ext cx="12192000" cy="1175537"/>
          </a:xfrm>
          <a:prstGeom prst="rect">
            <a:avLst/>
          </a:prstGeom>
          <a:solidFill>
            <a:srgbClr val="A8AFA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270000" rtlCol="0" anchor="ctr"/>
          <a:lstStyle/>
          <a:p>
            <a:r>
              <a:rPr lang="de-DE" sz="7200" b="1" dirty="0" smtClean="0">
                <a:latin typeface="Frutiger LT Com 45 Light" panose="020B0303030504020204" pitchFamily="34" charset="0"/>
              </a:rPr>
              <a:t>Elisabeth Maler</a:t>
            </a:r>
            <a:endParaRPr lang="de-DE" sz="7200" b="1" dirty="0">
              <a:latin typeface="Frutiger LT Com 45 Light" panose="020B0303030504020204" pitchFamily="34" charset="0"/>
            </a:endParaRPr>
          </a:p>
        </p:txBody>
      </p:sp>
      <p:sp>
        <p:nvSpPr>
          <p:cNvPr id="48" name="TextBox 47"/>
          <p:cNvSpPr txBox="1"/>
          <p:nvPr/>
        </p:nvSpPr>
        <p:spPr>
          <a:xfrm>
            <a:off x="5579469" y="4644449"/>
            <a:ext cx="2097952"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Persönliche Ziele:</a:t>
            </a:r>
          </a:p>
        </p:txBody>
      </p:sp>
      <p:sp>
        <p:nvSpPr>
          <p:cNvPr id="49" name="TextBox 48"/>
          <p:cNvSpPr txBox="1"/>
          <p:nvPr/>
        </p:nvSpPr>
        <p:spPr>
          <a:xfrm>
            <a:off x="2771364" y="4644449"/>
            <a:ext cx="2654536" cy="317554"/>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Persönlichkeit:</a:t>
            </a:r>
          </a:p>
        </p:txBody>
      </p:sp>
      <p:sp>
        <p:nvSpPr>
          <p:cNvPr id="54" name="Rectangle 53"/>
          <p:cNvSpPr/>
          <p:nvPr/>
        </p:nvSpPr>
        <p:spPr>
          <a:xfrm>
            <a:off x="2773763" y="1555694"/>
            <a:ext cx="5509643" cy="29947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r>
              <a:rPr lang="de-DE" sz="1200" dirty="0" smtClean="0">
                <a:solidFill>
                  <a:schemeClr val="tx1">
                    <a:lumMod val="75000"/>
                    <a:lumOff val="25000"/>
                  </a:schemeClr>
                </a:solidFill>
                <a:latin typeface="Frutiger LT Com 45 Light" panose="020B0303030504020204" pitchFamily="34" charset="0"/>
              </a:rPr>
              <a:t>Elisabeth Maler ist die gute Seele des Dorfes. Sie mag es im </a:t>
            </a:r>
            <a:r>
              <a:rPr lang="de-DE" sz="1200" dirty="0" err="1" smtClean="0">
                <a:solidFill>
                  <a:schemeClr val="tx1">
                    <a:lumMod val="75000"/>
                    <a:lumOff val="25000"/>
                  </a:schemeClr>
                </a:solidFill>
                <a:latin typeface="Frutiger LT Com 45 Light" panose="020B0303030504020204" pitchFamily="34" charset="0"/>
              </a:rPr>
              <a:t>Dorfcafé</a:t>
            </a:r>
            <a:r>
              <a:rPr lang="de-DE" sz="1200" dirty="0" smtClean="0">
                <a:solidFill>
                  <a:schemeClr val="tx1">
                    <a:lumMod val="75000"/>
                    <a:lumOff val="25000"/>
                  </a:schemeClr>
                </a:solidFill>
                <a:latin typeface="Frutiger LT Com 45 Light" panose="020B0303030504020204" pitchFamily="34" charset="0"/>
              </a:rPr>
              <a:t> mit anderen Rentnern einen Kaffee zu trinken und sich über das Dorfgeschehen zu unterhalten. Sie ist als Vorsitzende im Seniorenclub aktiv und organisiert gelegentlich Ausflüge der ganze Gruppe.</a:t>
            </a:r>
          </a:p>
          <a:p>
            <a:r>
              <a:rPr lang="de-DE" sz="1200" dirty="0" smtClean="0">
                <a:solidFill>
                  <a:schemeClr val="tx1">
                    <a:lumMod val="75000"/>
                    <a:lumOff val="25000"/>
                  </a:schemeClr>
                </a:solidFill>
                <a:latin typeface="Frutiger LT Com 45 Light" panose="020B0303030504020204" pitchFamily="34" charset="0"/>
              </a:rPr>
              <a:t>Sie hat früher im Supermarkt an der Kasse gearbeitet und kennt daher auch viele Menschen in der Gemeinde. Große Lebenserfahrung zeichnet sie aus und sie ist auch gerne bereit diese mit anderen zu teilen.</a:t>
            </a:r>
          </a:p>
          <a:p>
            <a:r>
              <a:rPr lang="de-DE" sz="1200" dirty="0" smtClean="0">
                <a:solidFill>
                  <a:schemeClr val="tx1">
                    <a:lumMod val="75000"/>
                    <a:lumOff val="25000"/>
                  </a:schemeClr>
                </a:solidFill>
                <a:latin typeface="Frutiger LT Com 45 Light" panose="020B0303030504020204" pitchFamily="34" charset="0"/>
              </a:rPr>
              <a:t>Elisabeth und auch ihr Mann haben kürzlich ihren Führerschein abgegeben und sind nur noch mit öffentlichen Verkehrsmittel unterwegs. Sie ist sehr zufrieden mit ihrem Leben, hat jedoch teilweise eine eingeschränkte Mobilität.</a:t>
            </a:r>
            <a:endParaRPr lang="de-DE" sz="1200" dirty="0">
              <a:solidFill>
                <a:schemeClr val="tx1">
                  <a:lumMod val="75000"/>
                  <a:lumOff val="25000"/>
                </a:schemeClr>
              </a:solidFill>
              <a:latin typeface="Frutiger LT Com 45 Light" panose="020B0303030504020204" pitchFamily="34" charset="0"/>
            </a:endParaRPr>
          </a:p>
        </p:txBody>
      </p:sp>
      <p:sp>
        <p:nvSpPr>
          <p:cNvPr id="55" name="TextBox 54"/>
          <p:cNvSpPr txBox="1"/>
          <p:nvPr/>
        </p:nvSpPr>
        <p:spPr>
          <a:xfrm>
            <a:off x="2771363" y="1248502"/>
            <a:ext cx="5512043" cy="305197"/>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Biographie:</a:t>
            </a:r>
            <a:endParaRPr lang="de-DE" sz="1400" dirty="0">
              <a:solidFill>
                <a:schemeClr val="tx1">
                  <a:lumMod val="75000"/>
                  <a:lumOff val="25000"/>
                </a:schemeClr>
              </a:solidFill>
              <a:latin typeface="Frutiger LT Com 45 Light" panose="020B0303030504020204" pitchFamily="34" charset="0"/>
            </a:endParaRPr>
          </a:p>
        </p:txBody>
      </p:sp>
      <p:sp>
        <p:nvSpPr>
          <p:cNvPr id="56" name="TextBox 55"/>
          <p:cNvSpPr txBox="1"/>
          <p:nvPr/>
        </p:nvSpPr>
        <p:spPr>
          <a:xfrm>
            <a:off x="8648136" y="1247544"/>
            <a:ext cx="3342096"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smtClean="0">
                <a:latin typeface="Frutiger LT Com 45 Light" panose="020B0303030504020204" pitchFamily="34" charset="0"/>
              </a:rPr>
              <a:t>Arbeits- und Lebensumgebung:</a:t>
            </a:r>
            <a:endParaRPr lang="de-DE" dirty="0">
              <a:latin typeface="Frutiger LT Com 45 Light" panose="020B0303030504020204" pitchFamily="34" charset="0"/>
            </a:endParaRPr>
          </a:p>
        </p:txBody>
      </p:sp>
      <p:sp>
        <p:nvSpPr>
          <p:cNvPr id="57" name="TextBox 56"/>
          <p:cNvSpPr txBox="1"/>
          <p:nvPr/>
        </p:nvSpPr>
        <p:spPr>
          <a:xfrm>
            <a:off x="8648136" y="2687629"/>
            <a:ext cx="3342096"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Herausforderungen:</a:t>
            </a:r>
          </a:p>
        </p:txBody>
      </p:sp>
      <p:sp>
        <p:nvSpPr>
          <p:cNvPr id="58" name="TextBox 57"/>
          <p:cNvSpPr txBox="1"/>
          <p:nvPr/>
        </p:nvSpPr>
        <p:spPr>
          <a:xfrm>
            <a:off x="8637223" y="4656438"/>
            <a:ext cx="3351587" cy="307777"/>
          </a:xfrm>
          <a:prstGeom prst="rect">
            <a:avLst/>
          </a:prstGeom>
          <a:noFill/>
        </p:spPr>
        <p:txBody>
          <a:bodyPr wrap="square" lIns="0" rtlCol="0">
            <a:spAutoFit/>
          </a:bodyPr>
          <a:lstStyle>
            <a:defPPr>
              <a:defRPr lang="de-DE"/>
            </a:defPPr>
            <a:lvl1pPr>
              <a:defRPr sz="1400" b="1">
                <a:solidFill>
                  <a:schemeClr val="tx1">
                    <a:lumMod val="75000"/>
                    <a:lumOff val="25000"/>
                  </a:schemeClr>
                </a:solidFill>
                <a:latin typeface="Frutiger 55 Roman" panose="020B0500000000000000" pitchFamily="34" charset="0"/>
              </a:defRPr>
            </a:lvl1pPr>
          </a:lstStyle>
          <a:p>
            <a:r>
              <a:rPr lang="de-DE" dirty="0">
                <a:latin typeface="Frutiger LT Com 45 Light" panose="020B0303030504020204" pitchFamily="34" charset="0"/>
              </a:rPr>
              <a:t>Technologien:</a:t>
            </a:r>
          </a:p>
        </p:txBody>
      </p:sp>
      <p:sp>
        <p:nvSpPr>
          <p:cNvPr id="59" name="Rectangle 58"/>
          <p:cNvSpPr/>
          <p:nvPr/>
        </p:nvSpPr>
        <p:spPr>
          <a:xfrm>
            <a:off x="204644" y="5773699"/>
            <a:ext cx="2215300" cy="92377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smtClean="0">
                <a:latin typeface="Frutiger LT Com 45 Light" panose="020B0303030504020204" pitchFamily="34" charset="0"/>
              </a:rPr>
              <a:t>„Ich hatte ein erfülltes Leben“</a:t>
            </a:r>
            <a:endParaRPr lang="de-DE" sz="1600" dirty="0">
              <a:latin typeface="Frutiger LT Com 45 Light" panose="020B0303030504020204" pitchFamily="34" charset="0"/>
            </a:endParaRPr>
          </a:p>
        </p:txBody>
      </p:sp>
      <p:sp>
        <p:nvSpPr>
          <p:cNvPr id="62" name="Rectangle 61"/>
          <p:cNvSpPr/>
          <p:nvPr/>
        </p:nvSpPr>
        <p:spPr>
          <a:xfrm>
            <a:off x="8637225" y="1552701"/>
            <a:ext cx="3363432" cy="10872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r>
              <a:rPr lang="de-DE" sz="1200" dirty="0" smtClean="0">
                <a:solidFill>
                  <a:schemeClr val="tx1">
                    <a:lumMod val="75000"/>
                    <a:lumOff val="25000"/>
                  </a:schemeClr>
                </a:solidFill>
                <a:latin typeface="Frutiger LT Com 45 Light" panose="020B0303030504020204" pitchFamily="34" charset="0"/>
              </a:rPr>
              <a:t>Elisabeth lebt mit ihrem Mann in einem kleinen Einfamilienhaus in Zellertal. Sie kauft gerne regionale Produkte von Händlern, die sie persönlich kennt.</a:t>
            </a:r>
            <a:endParaRPr lang="de-DE" sz="1200" dirty="0">
              <a:solidFill>
                <a:schemeClr val="tx1">
                  <a:lumMod val="75000"/>
                  <a:lumOff val="25000"/>
                </a:schemeClr>
              </a:solidFill>
              <a:latin typeface="Frutiger LT Com 45 Light" panose="020B0303030504020204" pitchFamily="34" charset="0"/>
            </a:endParaRPr>
          </a:p>
        </p:txBody>
      </p:sp>
      <p:sp>
        <p:nvSpPr>
          <p:cNvPr id="63" name="Rectangle 62"/>
          <p:cNvSpPr/>
          <p:nvPr/>
        </p:nvSpPr>
        <p:spPr>
          <a:xfrm>
            <a:off x="8637225" y="2994395"/>
            <a:ext cx="3363432" cy="1564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pPr marL="171450" indent="-171450">
              <a:spcAft>
                <a:spcPts val="200"/>
              </a:spcAft>
              <a:buFont typeface="Wingdings" panose="05000000000000000000" pitchFamily="2" charset="2"/>
              <a:buChar char="§"/>
            </a:pPr>
            <a:r>
              <a:rPr lang="de-DE" sz="1200" dirty="0" smtClean="0">
                <a:solidFill>
                  <a:schemeClr val="tx1">
                    <a:lumMod val="75000"/>
                    <a:lumOff val="25000"/>
                  </a:schemeClr>
                </a:solidFill>
                <a:latin typeface="Frutiger LT Com 45 Light" panose="020B0303030504020204" pitchFamily="34" charset="0"/>
              </a:rPr>
              <a:t>Umgang mit Technik</a:t>
            </a:r>
            <a:endParaRPr lang="de-DE" sz="1200" dirty="0">
              <a:solidFill>
                <a:schemeClr val="tx1">
                  <a:lumMod val="75000"/>
                  <a:lumOff val="25000"/>
                </a:schemeClr>
              </a:solidFill>
              <a:latin typeface="Frutiger LT Com 45 Light" panose="020B0303030504020204" pitchFamily="34" charset="0"/>
            </a:endParaRPr>
          </a:p>
          <a:p>
            <a:pPr marL="171450" indent="-171450">
              <a:spcAft>
                <a:spcPts val="200"/>
              </a:spcAft>
              <a:buFont typeface="Wingdings" panose="05000000000000000000" pitchFamily="2" charset="2"/>
              <a:buChar char="§"/>
            </a:pPr>
            <a:r>
              <a:rPr lang="de-DE" sz="1200" dirty="0" smtClean="0">
                <a:solidFill>
                  <a:schemeClr val="tx1">
                    <a:lumMod val="75000"/>
                    <a:lumOff val="25000"/>
                  </a:schemeClr>
                </a:solidFill>
                <a:latin typeface="Frutiger LT Com 45 Light" panose="020B0303030504020204" pitchFamily="34" charset="0"/>
              </a:rPr>
              <a:t>Größere Lebensmittel-Einkäufe</a:t>
            </a:r>
            <a:endParaRPr lang="de-DE" sz="1200" dirty="0">
              <a:solidFill>
                <a:schemeClr val="tx1">
                  <a:lumMod val="75000"/>
                  <a:lumOff val="25000"/>
                </a:schemeClr>
              </a:solidFill>
              <a:latin typeface="Frutiger LT Com 45 Light" panose="020B0303030504020204" pitchFamily="34" charset="0"/>
            </a:endParaRPr>
          </a:p>
          <a:p>
            <a:pPr marL="171450" indent="-171450">
              <a:spcAft>
                <a:spcPts val="200"/>
              </a:spcAft>
              <a:buFont typeface="Wingdings" panose="05000000000000000000" pitchFamily="2" charset="2"/>
              <a:buChar char="§"/>
            </a:pPr>
            <a:r>
              <a:rPr lang="de-DE" sz="1200" dirty="0" smtClean="0">
                <a:solidFill>
                  <a:schemeClr val="tx1">
                    <a:lumMod val="75000"/>
                    <a:lumOff val="25000"/>
                  </a:schemeClr>
                </a:solidFill>
                <a:latin typeface="Frutiger LT Com 45 Light" panose="020B0303030504020204" pitchFamily="34" charset="0"/>
              </a:rPr>
              <a:t>Wissen an die nächste </a:t>
            </a:r>
            <a:r>
              <a:rPr lang="de-DE" sz="1200" smtClean="0">
                <a:solidFill>
                  <a:schemeClr val="tx1">
                    <a:lumMod val="75000"/>
                    <a:lumOff val="25000"/>
                  </a:schemeClr>
                </a:solidFill>
                <a:latin typeface="Frutiger LT Com 45 Light" panose="020B0303030504020204" pitchFamily="34" charset="0"/>
              </a:rPr>
              <a:t>Generation weitergeben</a:t>
            </a:r>
          </a:p>
          <a:p>
            <a:pPr marL="171450" indent="-171450">
              <a:spcAft>
                <a:spcPts val="200"/>
              </a:spcAft>
              <a:buFont typeface="Wingdings" panose="05000000000000000000" pitchFamily="2" charset="2"/>
              <a:buChar char="§"/>
            </a:pPr>
            <a:r>
              <a:rPr lang="de-DE" sz="1200" dirty="0" smtClean="0">
                <a:solidFill>
                  <a:schemeClr val="tx1">
                    <a:lumMod val="75000"/>
                    <a:lumOff val="25000"/>
                  </a:schemeClr>
                </a:solidFill>
                <a:latin typeface="Frutiger LT Com 45 Light" panose="020B0303030504020204" pitchFamily="34" charset="0"/>
              </a:rPr>
              <a:t>Mobilität</a:t>
            </a:r>
            <a:endParaRPr lang="de-DE" sz="1200" dirty="0">
              <a:solidFill>
                <a:schemeClr val="tx1">
                  <a:lumMod val="75000"/>
                  <a:lumOff val="25000"/>
                </a:schemeClr>
              </a:solidFill>
              <a:latin typeface="Frutiger LT Com 45 Light" panose="020B0303030504020204" pitchFamily="34" charset="0"/>
            </a:endParaRPr>
          </a:p>
        </p:txBody>
      </p:sp>
      <p:sp>
        <p:nvSpPr>
          <p:cNvPr id="64" name="Rectangle 63"/>
          <p:cNvSpPr/>
          <p:nvPr/>
        </p:nvSpPr>
        <p:spPr>
          <a:xfrm>
            <a:off x="5579469" y="4953448"/>
            <a:ext cx="2703937" cy="12557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rIns="90000" bIns="90000" rtlCol="0" anchor="t" anchorCtr="0"/>
          <a:lstStyle/>
          <a:p>
            <a:pPr marL="171450" indent="-171450">
              <a:spcAft>
                <a:spcPts val="200"/>
              </a:spcAft>
              <a:buChar char="§"/>
            </a:pPr>
            <a:r>
              <a:rPr lang="de-DE" sz="1200" dirty="0" smtClean="0">
                <a:solidFill>
                  <a:schemeClr val="tx1">
                    <a:lumMod val="75000"/>
                    <a:lumOff val="25000"/>
                  </a:schemeClr>
                </a:solidFill>
                <a:latin typeface="Frutiger LT Com 45 Light" panose="020B0303030504020204" pitchFamily="34" charset="0"/>
              </a:rPr>
              <a:t>Kontakt zu alten Jugendfreunden halten</a:t>
            </a:r>
          </a:p>
          <a:p>
            <a:pPr marL="171450" indent="-171450">
              <a:spcAft>
                <a:spcPts val="200"/>
              </a:spcAft>
              <a:buChar char="§"/>
            </a:pPr>
            <a:r>
              <a:rPr lang="de-DE" sz="1200" dirty="0" smtClean="0">
                <a:solidFill>
                  <a:schemeClr val="tx1">
                    <a:lumMod val="75000"/>
                    <a:lumOff val="25000"/>
                  </a:schemeClr>
                </a:solidFill>
                <a:latin typeface="Frutiger LT Com 45 Light" panose="020B0303030504020204" pitchFamily="34" charset="0"/>
              </a:rPr>
              <a:t>Waren aus der Gemeinde beziehen können</a:t>
            </a:r>
          </a:p>
          <a:p>
            <a:pPr marL="171450" indent="-171450">
              <a:spcAft>
                <a:spcPts val="200"/>
              </a:spcAft>
              <a:buChar char="§"/>
            </a:pPr>
            <a:r>
              <a:rPr lang="de-DE" sz="1200" dirty="0" smtClean="0">
                <a:solidFill>
                  <a:schemeClr val="tx1">
                    <a:lumMod val="75000"/>
                    <a:lumOff val="25000"/>
                  </a:schemeClr>
                </a:solidFill>
                <a:latin typeface="Frutiger LT Com 45 Light" panose="020B0303030504020204" pitchFamily="34" charset="0"/>
              </a:rPr>
              <a:t>Auch ohne Führerschein soll alles funktionieren.</a:t>
            </a:r>
          </a:p>
        </p:txBody>
      </p:sp>
      <p:pic>
        <p:nvPicPr>
          <p:cNvPr id="45" name="Picture 8" descr="Logo_ausgetausch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1173" y="6309320"/>
            <a:ext cx="1417637" cy="388152"/>
          </a:xfrm>
          <a:prstGeom prst="rect">
            <a:avLst/>
          </a:prstGeom>
        </p:spPr>
      </p:pic>
      <p:sp>
        <p:nvSpPr>
          <p:cNvPr id="60" name="Rectangle 82"/>
          <p:cNvSpPr/>
          <p:nvPr/>
        </p:nvSpPr>
        <p:spPr>
          <a:xfrm>
            <a:off x="10218991" y="0"/>
            <a:ext cx="1781666" cy="1032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de-DE" sz="1600" dirty="0" smtClean="0">
                <a:latin typeface="Frutiger LT Com 45 Light" panose="020B0303030504020204" pitchFamily="34" charset="0"/>
              </a:rPr>
              <a:t>Repräsentiert 30% der Bürger</a:t>
            </a:r>
            <a:endParaRPr lang="de-DE" sz="1600" dirty="0">
              <a:latin typeface="Frutiger LT Com 45 Light" panose="020B0303030504020204" pitchFamily="34" charset="0"/>
            </a:endParaRPr>
          </a:p>
        </p:txBody>
      </p:sp>
      <p:cxnSp>
        <p:nvCxnSpPr>
          <p:cNvPr id="5" name="Gerader Verbinder 4"/>
          <p:cNvCxnSpPr/>
          <p:nvPr/>
        </p:nvCxnSpPr>
        <p:spPr bwMode="auto">
          <a:xfrm>
            <a:off x="0" y="1196752"/>
            <a:ext cx="12192000" cy="0"/>
          </a:xfrm>
          <a:prstGeom prst="line">
            <a:avLst/>
          </a:prstGeom>
          <a:noFill/>
          <a:ln w="7620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Gerader Verbinder 64"/>
          <p:cNvCxnSpPr/>
          <p:nvPr/>
        </p:nvCxnSpPr>
        <p:spPr bwMode="auto">
          <a:xfrm>
            <a:off x="0" y="6826255"/>
            <a:ext cx="12192000" cy="0"/>
          </a:xfrm>
          <a:prstGeom prst="line">
            <a:avLst/>
          </a:prstGeom>
          <a:noFill/>
          <a:ln w="7620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TextBox 54"/>
          <p:cNvSpPr txBox="1"/>
          <p:nvPr/>
        </p:nvSpPr>
        <p:spPr>
          <a:xfrm>
            <a:off x="204645" y="1248502"/>
            <a:ext cx="2212900" cy="316785"/>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Alter:</a:t>
            </a:r>
            <a:r>
              <a:rPr lang="de-DE" sz="1100" dirty="0" smtClean="0">
                <a:solidFill>
                  <a:schemeClr val="tx1">
                    <a:lumMod val="75000"/>
                    <a:lumOff val="25000"/>
                  </a:schemeClr>
                </a:solidFill>
                <a:latin typeface="Frutiger LT Com 45 Light" panose="020B0303030504020204" pitchFamily="34" charset="0"/>
              </a:rPr>
              <a:t> 75 Jahre</a:t>
            </a:r>
            <a:endParaRPr lang="de-DE" sz="1100" dirty="0">
              <a:solidFill>
                <a:schemeClr val="tx1">
                  <a:lumMod val="75000"/>
                  <a:lumOff val="25000"/>
                </a:schemeClr>
              </a:solidFill>
              <a:latin typeface="Frutiger LT Com 45 Light" panose="020B0303030504020204" pitchFamily="34" charset="0"/>
            </a:endParaRPr>
          </a:p>
        </p:txBody>
      </p:sp>
      <p:sp>
        <p:nvSpPr>
          <p:cNvPr id="67" name="TextBox 54"/>
          <p:cNvSpPr txBox="1"/>
          <p:nvPr/>
        </p:nvSpPr>
        <p:spPr>
          <a:xfrm>
            <a:off x="204645" y="1561851"/>
            <a:ext cx="2212900" cy="307777"/>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Beruf:</a:t>
            </a:r>
            <a:r>
              <a:rPr lang="de-DE" sz="1100" dirty="0" smtClean="0">
                <a:solidFill>
                  <a:schemeClr val="tx1">
                    <a:lumMod val="75000"/>
                    <a:lumOff val="25000"/>
                  </a:schemeClr>
                </a:solidFill>
                <a:latin typeface="Frutiger LT Com 45 Light" panose="020B0303030504020204" pitchFamily="34" charset="0"/>
              </a:rPr>
              <a:t> Rentnerin</a:t>
            </a:r>
            <a:endParaRPr lang="de-DE" sz="1100" dirty="0">
              <a:solidFill>
                <a:schemeClr val="tx1">
                  <a:lumMod val="75000"/>
                  <a:lumOff val="25000"/>
                </a:schemeClr>
              </a:solidFill>
              <a:latin typeface="Frutiger LT Com 45 Light" panose="020B0303030504020204" pitchFamily="34" charset="0"/>
            </a:endParaRPr>
          </a:p>
        </p:txBody>
      </p:sp>
      <p:sp>
        <p:nvSpPr>
          <p:cNvPr id="84" name="TextBox 54"/>
          <p:cNvSpPr txBox="1"/>
          <p:nvPr/>
        </p:nvSpPr>
        <p:spPr>
          <a:xfrm>
            <a:off x="204645" y="1883212"/>
            <a:ext cx="2212900" cy="316785"/>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Status:</a:t>
            </a:r>
            <a:r>
              <a:rPr lang="de-DE" sz="1100" dirty="0" smtClean="0">
                <a:solidFill>
                  <a:schemeClr val="tx1">
                    <a:lumMod val="75000"/>
                    <a:lumOff val="25000"/>
                  </a:schemeClr>
                </a:solidFill>
                <a:latin typeface="Frutiger LT Com 45 Light" panose="020B0303030504020204" pitchFamily="34" charset="0"/>
              </a:rPr>
              <a:t> Verheiratet, keine Kinder</a:t>
            </a:r>
            <a:endParaRPr lang="de-DE" sz="1100" dirty="0">
              <a:solidFill>
                <a:schemeClr val="tx1">
                  <a:lumMod val="75000"/>
                  <a:lumOff val="25000"/>
                </a:schemeClr>
              </a:solidFill>
              <a:latin typeface="Frutiger LT Com 45 Light" panose="020B0303030504020204" pitchFamily="34" charset="0"/>
            </a:endParaRPr>
          </a:p>
        </p:txBody>
      </p:sp>
      <p:sp>
        <p:nvSpPr>
          <p:cNvPr id="85" name="TextBox 54"/>
          <p:cNvSpPr txBox="1"/>
          <p:nvPr/>
        </p:nvSpPr>
        <p:spPr>
          <a:xfrm>
            <a:off x="204645" y="2191627"/>
            <a:ext cx="2212900" cy="316785"/>
          </a:xfrm>
          <a:prstGeom prst="rect">
            <a:avLst/>
          </a:prstGeom>
          <a:noFill/>
        </p:spPr>
        <p:txBody>
          <a:bodyPr wrap="square" lIns="0" rtlCol="0">
            <a:spAutoFit/>
          </a:bodyPr>
          <a:lstStyle/>
          <a:p>
            <a:r>
              <a:rPr lang="de-DE" sz="1400" b="1" dirty="0" smtClean="0">
                <a:solidFill>
                  <a:schemeClr val="tx1">
                    <a:lumMod val="75000"/>
                    <a:lumOff val="25000"/>
                  </a:schemeClr>
                </a:solidFill>
                <a:latin typeface="Frutiger LT Com 45 Light" panose="020B0303030504020204" pitchFamily="34" charset="0"/>
              </a:rPr>
              <a:t>Wohnort:</a:t>
            </a:r>
            <a:r>
              <a:rPr lang="de-DE" sz="1100" dirty="0" smtClean="0">
                <a:solidFill>
                  <a:schemeClr val="tx1">
                    <a:lumMod val="75000"/>
                    <a:lumOff val="25000"/>
                  </a:schemeClr>
                </a:solidFill>
                <a:latin typeface="Frutiger LT Com 45 Light" panose="020B0303030504020204" pitchFamily="34" charset="0"/>
              </a:rPr>
              <a:t> </a:t>
            </a:r>
            <a:r>
              <a:rPr lang="de-DE" sz="1100" dirty="0" err="1">
                <a:solidFill>
                  <a:schemeClr val="tx1">
                    <a:lumMod val="75000"/>
                    <a:lumOff val="25000"/>
                  </a:schemeClr>
                </a:solidFill>
                <a:latin typeface="Frutiger LT Com 45 Light" panose="020B0303030504020204" pitchFamily="34" charset="0"/>
              </a:rPr>
              <a:t>Wallmenroth</a:t>
            </a:r>
            <a:endParaRPr lang="de-DE" sz="1100" dirty="0">
              <a:solidFill>
                <a:schemeClr val="tx1">
                  <a:lumMod val="75000"/>
                  <a:lumOff val="25000"/>
                </a:schemeClr>
              </a:solidFill>
              <a:latin typeface="Frutiger LT Com 45 Light" panose="020B0303030504020204" pitchFamily="34" charset="0"/>
            </a:endParaRPr>
          </a:p>
        </p:txBody>
      </p:sp>
      <p:grpSp>
        <p:nvGrpSpPr>
          <p:cNvPr id="8" name="Gruppieren 7"/>
          <p:cNvGrpSpPr/>
          <p:nvPr/>
        </p:nvGrpSpPr>
        <p:grpSpPr>
          <a:xfrm>
            <a:off x="2771363" y="4957274"/>
            <a:ext cx="2654536" cy="247838"/>
            <a:chOff x="2771363" y="4957274"/>
            <a:chExt cx="2654536" cy="247838"/>
          </a:xfrm>
        </p:grpSpPr>
        <p:sp>
          <p:nvSpPr>
            <p:cNvPr id="50" name="Rectangle 49"/>
            <p:cNvSpPr/>
            <p:nvPr/>
          </p:nvSpPr>
          <p:spPr>
            <a:xfrm>
              <a:off x="2771363" y="4957274"/>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smtClean="0">
                  <a:solidFill>
                    <a:schemeClr val="tx1"/>
                  </a:solidFill>
                  <a:latin typeface="Frutiger LT Com 45 Light" panose="020B0303030504020204" pitchFamily="34" charset="0"/>
                </a:rPr>
                <a:t>introvertiert</a:t>
              </a:r>
              <a:endParaRPr lang="de-DE" sz="1000" dirty="0">
                <a:solidFill>
                  <a:schemeClr val="tx1"/>
                </a:solidFill>
                <a:latin typeface="Frutiger LT Com 45 Light" panose="020B0303030504020204" pitchFamily="34" charset="0"/>
              </a:endParaRPr>
            </a:p>
          </p:txBody>
        </p:sp>
        <p:sp>
          <p:nvSpPr>
            <p:cNvPr id="7" name="Textfeld 6"/>
            <p:cNvSpPr txBox="1"/>
            <p:nvPr/>
          </p:nvSpPr>
          <p:spPr>
            <a:xfrm>
              <a:off x="4501530" y="4964215"/>
              <a:ext cx="924369" cy="240838"/>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extrovertiert</a:t>
              </a:r>
              <a:endParaRPr lang="de-DE" sz="1000" dirty="0">
                <a:latin typeface="Frutiger LT Com 45 Light" panose="020B0303030504020204" pitchFamily="34" charset="0"/>
              </a:endParaRPr>
            </a:p>
          </p:txBody>
        </p:sp>
      </p:grpSp>
      <p:sp>
        <p:nvSpPr>
          <p:cNvPr id="71" name="Oval 70"/>
          <p:cNvSpPr/>
          <p:nvPr/>
        </p:nvSpPr>
        <p:spPr>
          <a:xfrm>
            <a:off x="4223792" y="4919258"/>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grpSp>
        <p:nvGrpSpPr>
          <p:cNvPr id="9" name="Gruppieren 8"/>
          <p:cNvGrpSpPr/>
          <p:nvPr/>
        </p:nvGrpSpPr>
        <p:grpSpPr>
          <a:xfrm>
            <a:off x="2771363" y="5291904"/>
            <a:ext cx="2654536" cy="247898"/>
            <a:chOff x="2771363" y="5291904"/>
            <a:chExt cx="2654536" cy="247898"/>
          </a:xfrm>
        </p:grpSpPr>
        <p:sp>
          <p:nvSpPr>
            <p:cNvPr id="87" name="Rectangle 49"/>
            <p:cNvSpPr/>
            <p:nvPr/>
          </p:nvSpPr>
          <p:spPr>
            <a:xfrm>
              <a:off x="2771363" y="5291964"/>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smtClean="0">
                  <a:solidFill>
                    <a:schemeClr val="tx1"/>
                  </a:solidFill>
                  <a:latin typeface="Frutiger LT Com 45 Light" panose="020B0303030504020204" pitchFamily="34" charset="0"/>
                </a:rPr>
                <a:t>berechnend</a:t>
              </a:r>
              <a:endParaRPr lang="de-DE" sz="1000" dirty="0">
                <a:solidFill>
                  <a:schemeClr val="tx1"/>
                </a:solidFill>
                <a:latin typeface="Frutiger LT Com 45 Light" panose="020B0303030504020204" pitchFamily="34" charset="0"/>
              </a:endParaRPr>
            </a:p>
          </p:txBody>
        </p:sp>
        <p:sp>
          <p:nvSpPr>
            <p:cNvPr id="95" name="Textfeld 94"/>
            <p:cNvSpPr txBox="1"/>
            <p:nvPr/>
          </p:nvSpPr>
          <p:spPr>
            <a:xfrm>
              <a:off x="4501530" y="5291904"/>
              <a:ext cx="924369" cy="233597"/>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intuitiv</a:t>
              </a:r>
              <a:endParaRPr lang="de-DE" sz="1000" dirty="0">
                <a:latin typeface="Frutiger LT Com 45 Light" panose="020B0303030504020204" pitchFamily="34" charset="0"/>
              </a:endParaRPr>
            </a:p>
          </p:txBody>
        </p:sp>
      </p:grpSp>
      <p:grpSp>
        <p:nvGrpSpPr>
          <p:cNvPr id="10" name="Gruppieren 9"/>
          <p:cNvGrpSpPr/>
          <p:nvPr/>
        </p:nvGrpSpPr>
        <p:grpSpPr>
          <a:xfrm>
            <a:off x="2771363" y="5626654"/>
            <a:ext cx="2654536" cy="247839"/>
            <a:chOff x="2771363" y="5626654"/>
            <a:chExt cx="2654536" cy="247839"/>
          </a:xfrm>
        </p:grpSpPr>
        <p:sp>
          <p:nvSpPr>
            <p:cNvPr id="88" name="Rectangle 49"/>
            <p:cNvSpPr/>
            <p:nvPr/>
          </p:nvSpPr>
          <p:spPr>
            <a:xfrm>
              <a:off x="2771363" y="5626654"/>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a:solidFill>
                    <a:schemeClr val="tx1"/>
                  </a:solidFill>
                  <a:latin typeface="Frutiger LT Com 45 Light" panose="020B0303030504020204" pitchFamily="34" charset="0"/>
                </a:rPr>
                <a:t>r</a:t>
              </a:r>
              <a:r>
                <a:rPr lang="de-DE" sz="1000" dirty="0" smtClean="0">
                  <a:solidFill>
                    <a:schemeClr val="tx1"/>
                  </a:solidFill>
                  <a:latin typeface="Frutiger LT Com 45 Light" panose="020B0303030504020204" pitchFamily="34" charset="0"/>
                </a:rPr>
                <a:t>ational</a:t>
              </a:r>
              <a:endParaRPr lang="de-DE" sz="1000" dirty="0">
                <a:solidFill>
                  <a:schemeClr val="tx1"/>
                </a:solidFill>
                <a:latin typeface="Frutiger LT Com 45 Light" panose="020B0303030504020204" pitchFamily="34" charset="0"/>
              </a:endParaRPr>
            </a:p>
          </p:txBody>
        </p:sp>
        <p:sp>
          <p:nvSpPr>
            <p:cNvPr id="96" name="Textfeld 95"/>
            <p:cNvSpPr txBox="1"/>
            <p:nvPr/>
          </p:nvSpPr>
          <p:spPr>
            <a:xfrm>
              <a:off x="4501530" y="5626655"/>
              <a:ext cx="924369" cy="247838"/>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sensibel</a:t>
              </a:r>
              <a:endParaRPr lang="de-DE" sz="1000" dirty="0">
                <a:latin typeface="Frutiger LT Com 45 Light" panose="020B0303030504020204" pitchFamily="34" charset="0"/>
              </a:endParaRPr>
            </a:p>
          </p:txBody>
        </p:sp>
      </p:grpSp>
      <p:grpSp>
        <p:nvGrpSpPr>
          <p:cNvPr id="11" name="Gruppieren 10"/>
          <p:cNvGrpSpPr/>
          <p:nvPr/>
        </p:nvGrpSpPr>
        <p:grpSpPr>
          <a:xfrm>
            <a:off x="2771363" y="5961403"/>
            <a:ext cx="2654536" cy="247838"/>
            <a:chOff x="2771363" y="5961403"/>
            <a:chExt cx="2654536" cy="247838"/>
          </a:xfrm>
        </p:grpSpPr>
        <p:sp>
          <p:nvSpPr>
            <p:cNvPr id="89" name="Rectangle 49"/>
            <p:cNvSpPr/>
            <p:nvPr/>
          </p:nvSpPr>
          <p:spPr>
            <a:xfrm>
              <a:off x="2771363" y="5961403"/>
              <a:ext cx="2654536" cy="2478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000" dirty="0" smtClean="0">
                  <a:solidFill>
                    <a:schemeClr val="tx1"/>
                  </a:solidFill>
                  <a:latin typeface="Frutiger LT Com 45 Light" panose="020B0303030504020204" pitchFamily="34" charset="0"/>
                </a:rPr>
                <a:t>bewertend</a:t>
              </a:r>
              <a:endParaRPr lang="de-DE" sz="1000" dirty="0">
                <a:solidFill>
                  <a:schemeClr val="tx1"/>
                </a:solidFill>
                <a:latin typeface="Frutiger LT Com 45 Light" panose="020B0303030504020204" pitchFamily="34" charset="0"/>
              </a:endParaRPr>
            </a:p>
          </p:txBody>
        </p:sp>
        <p:sp>
          <p:nvSpPr>
            <p:cNvPr id="97" name="Textfeld 96"/>
            <p:cNvSpPr txBox="1"/>
            <p:nvPr/>
          </p:nvSpPr>
          <p:spPr>
            <a:xfrm>
              <a:off x="4501530" y="5961403"/>
              <a:ext cx="924369" cy="247838"/>
            </a:xfrm>
            <a:prstGeom prst="rect">
              <a:avLst/>
            </a:prstGeom>
            <a:noFill/>
          </p:spPr>
          <p:txBody>
            <a:bodyPr wrap="none" rtlCol="0" anchor="ctr">
              <a:noAutofit/>
            </a:bodyPr>
            <a:lstStyle/>
            <a:p>
              <a:pPr algn="r"/>
              <a:r>
                <a:rPr lang="de-DE" sz="1000" dirty="0" smtClean="0">
                  <a:latin typeface="Frutiger LT Com 45 Light" panose="020B0303030504020204" pitchFamily="34" charset="0"/>
                </a:rPr>
                <a:t>beobachtend</a:t>
              </a:r>
              <a:endParaRPr lang="de-DE" sz="1000" dirty="0">
                <a:latin typeface="Frutiger LT Com 45 Light" panose="020B0303030504020204" pitchFamily="34" charset="0"/>
              </a:endParaRPr>
            </a:p>
          </p:txBody>
        </p:sp>
      </p:grpSp>
      <p:sp>
        <p:nvSpPr>
          <p:cNvPr id="92" name="Oval 70"/>
          <p:cNvSpPr/>
          <p:nvPr/>
        </p:nvSpPr>
        <p:spPr>
          <a:xfrm>
            <a:off x="4472168" y="5253723"/>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sp>
        <p:nvSpPr>
          <p:cNvPr id="93" name="Oval 70"/>
          <p:cNvSpPr/>
          <p:nvPr/>
        </p:nvSpPr>
        <p:spPr>
          <a:xfrm>
            <a:off x="4400160" y="5588757"/>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sp>
        <p:nvSpPr>
          <p:cNvPr id="94" name="Oval 70"/>
          <p:cNvSpPr/>
          <p:nvPr/>
        </p:nvSpPr>
        <p:spPr>
          <a:xfrm>
            <a:off x="4256144" y="5922750"/>
            <a:ext cx="327688" cy="318902"/>
          </a:xfrm>
          <a:prstGeom prst="ellipse">
            <a:avLst/>
          </a:prstGeom>
          <a:solidFill>
            <a:schemeClr val="tx2">
              <a:alpha val="80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dirty="0">
              <a:solidFill>
                <a:schemeClr val="tx1">
                  <a:lumMod val="75000"/>
                  <a:lumOff val="25000"/>
                </a:schemeClr>
              </a:solidFill>
              <a:latin typeface="Frutiger LT Com 45 Light" panose="020B0303030504020204" pitchFamily="34" charset="0"/>
            </a:endParaRPr>
          </a:p>
        </p:txBody>
      </p:sp>
      <p:sp>
        <p:nvSpPr>
          <p:cNvPr id="102" name="Rectangle 41"/>
          <p:cNvSpPr/>
          <p:nvPr/>
        </p:nvSpPr>
        <p:spPr>
          <a:xfrm>
            <a:off x="8637223" y="5216989"/>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3" name="Rectangle 41"/>
          <p:cNvSpPr/>
          <p:nvPr/>
        </p:nvSpPr>
        <p:spPr>
          <a:xfrm>
            <a:off x="8637223" y="5472914"/>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4" name="Rectangle 41"/>
          <p:cNvSpPr/>
          <p:nvPr/>
        </p:nvSpPr>
        <p:spPr>
          <a:xfrm>
            <a:off x="8637223" y="5731203"/>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5" name="Rectangle 41"/>
          <p:cNvSpPr/>
          <p:nvPr/>
        </p:nvSpPr>
        <p:spPr>
          <a:xfrm>
            <a:off x="8637223" y="5991310"/>
            <a:ext cx="3353009" cy="2137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000" dirty="0">
              <a:solidFill>
                <a:schemeClr val="tx1"/>
              </a:solidFill>
              <a:latin typeface="Frutiger LT Com 45 Light" panose="020B0303030504020204" pitchFamily="34" charset="0"/>
            </a:endParaRPr>
          </a:p>
        </p:txBody>
      </p:sp>
      <p:sp>
        <p:nvSpPr>
          <p:cNvPr id="107" name="Rectangle 41"/>
          <p:cNvSpPr/>
          <p:nvPr/>
        </p:nvSpPr>
        <p:spPr>
          <a:xfrm>
            <a:off x="8637223" y="4962003"/>
            <a:ext cx="468000" cy="2128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08" name="Rectangle 41"/>
          <p:cNvSpPr/>
          <p:nvPr/>
        </p:nvSpPr>
        <p:spPr>
          <a:xfrm>
            <a:off x="8637222" y="5217090"/>
            <a:ext cx="252000" cy="2129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09" name="Rectangle 41"/>
          <p:cNvSpPr/>
          <p:nvPr/>
        </p:nvSpPr>
        <p:spPr>
          <a:xfrm>
            <a:off x="8637221" y="5472839"/>
            <a:ext cx="396000" cy="2075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10" name="Rectangle 41"/>
          <p:cNvSpPr/>
          <p:nvPr/>
        </p:nvSpPr>
        <p:spPr>
          <a:xfrm>
            <a:off x="8637222" y="5736921"/>
            <a:ext cx="72000" cy="20597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200" dirty="0">
              <a:solidFill>
                <a:schemeClr val="bg1"/>
              </a:solidFill>
              <a:latin typeface="Frutiger LT Com 45 Light" panose="020B0303030504020204" pitchFamily="34" charset="0"/>
            </a:endParaRPr>
          </a:p>
        </p:txBody>
      </p:sp>
      <p:sp>
        <p:nvSpPr>
          <p:cNvPr id="111" name="Rectangle 41"/>
          <p:cNvSpPr/>
          <p:nvPr/>
        </p:nvSpPr>
        <p:spPr>
          <a:xfrm>
            <a:off x="8637222" y="5993704"/>
            <a:ext cx="72000" cy="2113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200" dirty="0" smtClean="0">
              <a:solidFill>
                <a:schemeClr val="bg1"/>
              </a:solidFill>
              <a:latin typeface="Frutiger LT Com 45 Light" panose="020B0303030504020204" pitchFamily="34" charset="0"/>
            </a:endParaRPr>
          </a:p>
        </p:txBody>
      </p:sp>
      <p:sp>
        <p:nvSpPr>
          <p:cNvPr id="51" name="Rectangle 41"/>
          <p:cNvSpPr/>
          <p:nvPr/>
        </p:nvSpPr>
        <p:spPr>
          <a:xfrm>
            <a:off x="8637222" y="4957134"/>
            <a:ext cx="3351588" cy="212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IT &amp; Internet</a:t>
            </a:r>
            <a:endParaRPr lang="de-DE" sz="1200" dirty="0">
              <a:solidFill>
                <a:schemeClr val="bg1"/>
              </a:solidFill>
              <a:latin typeface="Frutiger LT Com 45 Light" panose="020B0303030504020204" pitchFamily="34" charset="0"/>
            </a:endParaRPr>
          </a:p>
        </p:txBody>
      </p:sp>
      <p:sp>
        <p:nvSpPr>
          <p:cNvPr id="52" name="Rectangle 41"/>
          <p:cNvSpPr/>
          <p:nvPr/>
        </p:nvSpPr>
        <p:spPr>
          <a:xfrm>
            <a:off x="8637222" y="5212035"/>
            <a:ext cx="3351587" cy="2129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Mobilität</a:t>
            </a:r>
            <a:endParaRPr lang="de-DE" sz="1200" dirty="0">
              <a:solidFill>
                <a:schemeClr val="bg1"/>
              </a:solidFill>
              <a:latin typeface="Frutiger LT Com 45 Light" panose="020B0303030504020204" pitchFamily="34" charset="0"/>
            </a:endParaRPr>
          </a:p>
        </p:txBody>
      </p:sp>
      <p:sp>
        <p:nvSpPr>
          <p:cNvPr id="53" name="Rectangle 41"/>
          <p:cNvSpPr/>
          <p:nvPr/>
        </p:nvSpPr>
        <p:spPr>
          <a:xfrm>
            <a:off x="8631980" y="5472400"/>
            <a:ext cx="3356829" cy="2075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Mobile Endgeräte</a:t>
            </a:r>
            <a:endParaRPr lang="de-DE" sz="1200" dirty="0">
              <a:solidFill>
                <a:schemeClr val="bg1"/>
              </a:solidFill>
              <a:latin typeface="Frutiger LT Com 45 Light" panose="020B0303030504020204" pitchFamily="34" charset="0"/>
            </a:endParaRPr>
          </a:p>
        </p:txBody>
      </p:sp>
      <p:sp>
        <p:nvSpPr>
          <p:cNvPr id="61" name="Rectangle 41"/>
          <p:cNvSpPr/>
          <p:nvPr/>
        </p:nvSpPr>
        <p:spPr>
          <a:xfrm>
            <a:off x="8631979" y="5736483"/>
            <a:ext cx="3356829" cy="205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dirty="0" smtClean="0">
                <a:solidFill>
                  <a:schemeClr val="bg1"/>
                </a:solidFill>
                <a:latin typeface="Frutiger LT Com 45 Light" panose="020B0303030504020204" pitchFamily="34" charset="0"/>
              </a:rPr>
              <a:t>Mobile Applikationen</a:t>
            </a:r>
            <a:endParaRPr lang="de-DE" sz="1200" dirty="0">
              <a:solidFill>
                <a:schemeClr val="bg1"/>
              </a:solidFill>
              <a:latin typeface="Frutiger LT Com 45 Light" panose="020B0303030504020204" pitchFamily="34" charset="0"/>
            </a:endParaRPr>
          </a:p>
        </p:txBody>
      </p:sp>
      <p:sp>
        <p:nvSpPr>
          <p:cNvPr id="68" name="Rectangle 41"/>
          <p:cNvSpPr/>
          <p:nvPr/>
        </p:nvSpPr>
        <p:spPr>
          <a:xfrm>
            <a:off x="8631978" y="5992507"/>
            <a:ext cx="3356829" cy="2113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Frutiger LT Com 45 Light" panose="020B0303030504020204" pitchFamily="34" charset="0"/>
              </a:rPr>
              <a:t>Social Networking</a:t>
            </a:r>
          </a:p>
        </p:txBody>
      </p:sp>
      <p:pic>
        <p:nvPicPr>
          <p:cNvPr id="3" name="Grafi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4644" y="3079104"/>
            <a:ext cx="2210400" cy="2726160"/>
          </a:xfrm>
          <a:prstGeom prst="rect">
            <a:avLst/>
          </a:prstGeom>
        </p:spPr>
      </p:pic>
      <p:pic>
        <p:nvPicPr>
          <p:cNvPr id="69" name="Grafik 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896" y="6043959"/>
            <a:ext cx="1306277" cy="923480"/>
          </a:xfrm>
          <a:prstGeom prst="rect">
            <a:avLst/>
          </a:prstGeom>
        </p:spPr>
      </p:pic>
    </p:spTree>
    <p:extLst>
      <p:ext uri="{BB962C8B-B14F-4D97-AF65-F5344CB8AC3E}">
        <p14:creationId xmlns:p14="http://schemas.microsoft.com/office/powerpoint/2010/main" val="4104445306"/>
      </p:ext>
    </p:extLst>
  </p:cSld>
  <p:clrMapOvr>
    <a:masterClrMapping/>
  </p:clrMapOvr>
  <p:timing>
    <p:tnLst>
      <p:par>
        <p:cTn id="1" dur="indefinite" restart="never" nodeType="tmRoot"/>
      </p:par>
    </p:tnLst>
  </p:timing>
</p:sld>
</file>

<file path=ppt/theme/theme1.xml><?xml version="1.0" encoding="utf-8"?>
<a:theme xmlns:a="http://schemas.openxmlformats.org/drawingml/2006/main" name="IESE_ppt_Master_dt">
  <a:themeElements>
    <a:clrScheme name="Fraunhofer Farbpalette">
      <a:dk1>
        <a:srgbClr val="000000"/>
      </a:dk1>
      <a:lt1>
        <a:srgbClr val="FFFFFF"/>
      </a:lt1>
      <a:dk2>
        <a:srgbClr val="179C7D"/>
      </a:dk2>
      <a:lt2>
        <a:srgbClr val="A8AFAF"/>
      </a:lt2>
      <a:accent1>
        <a:srgbClr val="EB6A0A"/>
      </a:accent1>
      <a:accent2>
        <a:srgbClr val="006E92"/>
      </a:accent2>
      <a:accent3>
        <a:srgbClr val="25BAE2"/>
      </a:accent3>
      <a:accent4>
        <a:srgbClr val="B1C800"/>
      </a:accent4>
      <a:accent5>
        <a:srgbClr val="FEEFD6"/>
      </a:accent5>
      <a:accent6>
        <a:srgbClr val="E1E3E3"/>
      </a:accent6>
      <a:hlink>
        <a:srgbClr val="25BAE2"/>
      </a:hlink>
      <a:folHlink>
        <a:srgbClr val="B1C800"/>
      </a:folHlink>
    </a:clrScheme>
    <a:fontScheme name="Bullets">
      <a:majorFont>
        <a:latin typeface="Frutiger LT Com 45 Light"/>
        <a:ea typeface=""/>
        <a:cs typeface=""/>
      </a:majorFont>
      <a:minorFont>
        <a:latin typeface="Frutiger LT Com 55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lgn="ctr">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wrap="square" lIns="72000" tIns="54000" rIns="72000" bIns="54000">
        <a:spAutoFit/>
      </a:bodyPr>
      <a:lstStyle>
        <a:defPPr marL="215900" indent="-215900">
          <a:spcAft>
            <a:spcPts val="563"/>
          </a:spcAft>
          <a:buClr>
            <a:schemeClr val="tx2"/>
          </a:buClr>
          <a:defRPr sz="1400" dirty="0"/>
        </a:defPPr>
      </a:lstStyle>
    </a:spDef>
    <a:lnDef>
      <a:spPr bwMode="auto">
        <a:noFill/>
        <a:ln w="9525" cap="flat" cmpd="sng" algn="ctr">
          <a:solidFill>
            <a:srgbClr val="179C7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ullet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ullet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ullet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ullet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ullet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ullet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ullet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ullet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ullet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ullet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ullet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ullets 13">
        <a:dk1>
          <a:srgbClr val="000000"/>
        </a:dk1>
        <a:lt1>
          <a:srgbClr val="FFFFFF"/>
        </a:lt1>
        <a:dk2>
          <a:srgbClr val="000000"/>
        </a:dk2>
        <a:lt2>
          <a:srgbClr val="A8AFAF"/>
        </a:lt2>
        <a:accent1>
          <a:srgbClr val="009475"/>
        </a:accent1>
        <a:accent2>
          <a:srgbClr val="333399"/>
        </a:accent2>
        <a:accent3>
          <a:srgbClr val="FFFFFF"/>
        </a:accent3>
        <a:accent4>
          <a:srgbClr val="000000"/>
        </a:accent4>
        <a:accent5>
          <a:srgbClr val="AAC8BD"/>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ullets 14">
        <a:dk1>
          <a:srgbClr val="000000"/>
        </a:dk1>
        <a:lt1>
          <a:srgbClr val="FFFFFF"/>
        </a:lt1>
        <a:dk2>
          <a:srgbClr val="000000"/>
        </a:dk2>
        <a:lt2>
          <a:srgbClr val="A8AFAF"/>
        </a:lt2>
        <a:accent1>
          <a:srgbClr val="009475"/>
        </a:accent1>
        <a:accent2>
          <a:srgbClr val="009475"/>
        </a:accent2>
        <a:accent3>
          <a:srgbClr val="FFFFFF"/>
        </a:accent3>
        <a:accent4>
          <a:srgbClr val="000000"/>
        </a:accent4>
        <a:accent5>
          <a:srgbClr val="AAC8BD"/>
        </a:accent5>
        <a:accent6>
          <a:srgbClr val="008669"/>
        </a:accent6>
        <a:hlink>
          <a:srgbClr val="009475"/>
        </a:hlink>
        <a:folHlink>
          <a:srgbClr val="009475"/>
        </a:folHlink>
      </a:clrScheme>
      <a:clrMap bg1="lt1" tx1="dk1" bg2="lt2" tx2="dk2" accent1="accent1" accent2="accent2" accent3="accent3" accent4="accent4" accent5="accent5" accent6="accent6" hlink="hlink" folHlink="folHlink"/>
    </a:extraClrScheme>
    <a:extraClrScheme>
      <a:clrScheme name="Bullets 15">
        <a:dk1>
          <a:srgbClr val="000000"/>
        </a:dk1>
        <a:lt1>
          <a:srgbClr val="FFFFFF"/>
        </a:lt1>
        <a:dk2>
          <a:srgbClr val="009475"/>
        </a:dk2>
        <a:lt2>
          <a:srgbClr val="A8AFAF"/>
        </a:lt2>
        <a:accent1>
          <a:srgbClr val="25BAE2"/>
        </a:accent1>
        <a:accent2>
          <a:srgbClr val="006E92"/>
        </a:accent2>
        <a:accent3>
          <a:srgbClr val="FFFFFF"/>
        </a:accent3>
        <a:accent4>
          <a:srgbClr val="000000"/>
        </a:accent4>
        <a:accent5>
          <a:srgbClr val="ACD9EE"/>
        </a:accent5>
        <a:accent6>
          <a:srgbClr val="006384"/>
        </a:accent6>
        <a:hlink>
          <a:srgbClr val="4C636F"/>
        </a:hlink>
        <a:folHlink>
          <a:srgbClr val="9E1C22"/>
        </a:folHlink>
      </a:clrScheme>
      <a:clrMap bg1="lt1" tx1="dk1" bg2="lt2" tx2="dk2" accent1="accent1" accent2="accent2" accent3="accent3" accent4="accent4" accent5="accent5" accent6="accent6" hlink="hlink" folHlink="folHlink"/>
    </a:extraClrScheme>
    <a:extraClrScheme>
      <a:clrScheme name="Bullets 16">
        <a:dk1>
          <a:srgbClr val="000000"/>
        </a:dk1>
        <a:lt1>
          <a:srgbClr val="FFFFFF"/>
        </a:lt1>
        <a:dk2>
          <a:srgbClr val="009475"/>
        </a:dk2>
        <a:lt2>
          <a:srgbClr val="25BAE2"/>
        </a:lt2>
        <a:accent1>
          <a:srgbClr val="009475"/>
        </a:accent1>
        <a:accent2>
          <a:srgbClr val="006E92"/>
        </a:accent2>
        <a:accent3>
          <a:srgbClr val="FFFFFF"/>
        </a:accent3>
        <a:accent4>
          <a:srgbClr val="000000"/>
        </a:accent4>
        <a:accent5>
          <a:srgbClr val="AAC8BD"/>
        </a:accent5>
        <a:accent6>
          <a:srgbClr val="006384"/>
        </a:accent6>
        <a:hlink>
          <a:srgbClr val="4C636F"/>
        </a:hlink>
        <a:folHlink>
          <a:srgbClr val="9E1C2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Fraunhofer Farbpalette">
      <a:dk1>
        <a:srgbClr val="000000"/>
      </a:dk1>
      <a:lt1>
        <a:srgbClr val="FFFFFF"/>
      </a:lt1>
      <a:dk2>
        <a:srgbClr val="179C7D"/>
      </a:dk2>
      <a:lt2>
        <a:srgbClr val="A8AFAF"/>
      </a:lt2>
      <a:accent1>
        <a:srgbClr val="EB6A0A"/>
      </a:accent1>
      <a:accent2>
        <a:srgbClr val="006E92"/>
      </a:accent2>
      <a:accent3>
        <a:srgbClr val="25BAE2"/>
      </a:accent3>
      <a:accent4>
        <a:srgbClr val="B1C800"/>
      </a:accent4>
      <a:accent5>
        <a:srgbClr val="FEEFD6"/>
      </a:accent5>
      <a:accent6>
        <a:srgbClr val="E1E3E3"/>
      </a:accent6>
      <a:hlink>
        <a:srgbClr val="25BAE2"/>
      </a:hlink>
      <a:folHlink>
        <a:srgbClr val="B1C8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IESE_ppt_Master_en</Template>
  <TotalTime>0</TotalTime>
  <Words>835</Words>
  <Application>Microsoft Office PowerPoint</Application>
  <PresentationFormat>Breitbild</PresentationFormat>
  <Paragraphs>121</Paragraphs>
  <Slides>3</Slides>
  <Notes>3</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3</vt:i4>
      </vt:variant>
    </vt:vector>
  </HeadingPairs>
  <TitlesOfParts>
    <vt:vector size="7" baseType="lpstr">
      <vt:lpstr>Frutiger LT Com 45 Light</vt:lpstr>
      <vt:lpstr>Wingdings</vt:lpstr>
      <vt:lpstr>Frutiger LT Com 55 Roman</vt:lpstr>
      <vt:lpstr>IESE_ppt_Master_dt</vt:lpstr>
      <vt:lpstr>PowerPoint-Präsentation</vt:lpstr>
      <vt:lpstr>PowerPoint-Präsentation</vt:lpstr>
      <vt:lpstr>PowerPoint-Präsentation</vt:lpstr>
    </vt:vector>
  </TitlesOfParts>
  <Company>IESE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 with logo (in Capitols)</dc:title>
  <dc:creator>Nass Bauer, Claudia</dc:creator>
  <cp:lastModifiedBy>Hess, Steffen</cp:lastModifiedBy>
  <cp:revision>233</cp:revision>
  <cp:lastPrinted>2015-09-23T11:01:58Z</cp:lastPrinted>
  <dcterms:created xsi:type="dcterms:W3CDTF">2015-03-25T09:15:26Z</dcterms:created>
  <dcterms:modified xsi:type="dcterms:W3CDTF">2015-09-23T11:46:53Z</dcterms:modified>
</cp:coreProperties>
</file>

<file path=userCustomization/customUI.xml><?xml version="1.0" encoding="utf-8"?>
<mso:customUI xmlns:doc="http://schemas.microsoft.com/office/2006/01/customui/currentDocument" xmlns:mso="http://schemas.microsoft.com/office/2006/01/customui">
  <mso:ribbon>
    <mso:qat>
      <mso:documentControls>
        <mso:separator idQ="doc:sep1" visible="true"/>
        <mso:control idQ="mso:SlideLayoutGallery" visible="true"/>
      </mso:documentControls>
    </mso:qat>
  </mso:ribbon>
</mso:customUI>
</file>